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media/image1.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6CA"/>
          </a:solidFill>
        </a:fill>
      </a:tcStyle>
    </a:wholeTbl>
    <a:band2H>
      <a:tcTxStyle b="def" i="def"/>
      <a:tcStyle>
        <a:tcBdr/>
        <a:fill>
          <a:solidFill>
            <a:srgbClr val="FCECE6"/>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F6FD"/>
          </a:solidFill>
        </a:fill>
      </a:tcStyle>
    </a:wholeTbl>
    <a:band2H>
      <a:tcTxStyle b="def" i="def"/>
      <a:tcStyle>
        <a:tcBdr/>
        <a:fill>
          <a:solidFill>
            <a:srgbClr val="F5FAFE"/>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CE3"/>
          </a:solidFill>
        </a:fill>
      </a:tcStyle>
    </a:wholeTbl>
    <a:band2H>
      <a:tcTxStyle b="def" i="def"/>
      <a:tcStyle>
        <a:tcBdr/>
        <a:fill>
          <a:solidFill>
            <a:srgbClr val="EEF6F1"/>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oppins"/>
          <a:ea typeface="Poppins"/>
          <a:cs typeface="Poppins"/>
        </a:font>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FFFFF"/>
          </a:solidFill>
        </a:fill>
      </a:tcStyle>
    </a:band2H>
    <a:firstCol>
      <a:tcTxStyle b="on" i="off">
        <a:font>
          <a:latin typeface="Poppins"/>
          <a:ea typeface="Poppins"/>
          <a:cs typeface="Poppi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oppins"/>
          <a:ea typeface="Poppins"/>
          <a:cs typeface="Poppins"/>
        </a:font>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oppins"/>
          <a:ea typeface="Poppins"/>
          <a:cs typeface="Poppins"/>
        </a:font>
        <a:srgbClr val="FFFFFF"/>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E"/>
          </a:solidFill>
        </a:fill>
      </a:tcStyle>
    </a:wholeTbl>
    <a:band2H>
      <a:tcTxStyle b="def" i="def"/>
      <a:tcStyle>
        <a:tcBdr/>
        <a:fill>
          <a:solidFill>
            <a:srgbClr val="E6E7E8"/>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Row>
  </a:tblStyle>
  <a:tblStyle styleId="{2708684C-4D16-4618-839F-0558EEFCDFE6}" styleName="">
    <a:tblBg/>
    <a:wholeTbl>
      <a:tcTxStyle b="off"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b="def" i="def"/>
      <a:tcStyle>
        <a:tcBdr/>
        <a:fill>
          <a:solidFill>
            <a:srgbClr val="FFFFFF"/>
          </a:solidFill>
        </a:fill>
      </a:tcStyle>
    </a:band2H>
    <a:firstCol>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3" name="Shape 1833"/>
          <p:cNvSpPr/>
          <p:nvPr>
            <p:ph type="sldImg"/>
          </p:nvPr>
        </p:nvSpPr>
        <p:spPr>
          <a:xfrm>
            <a:off x="1143000" y="685800"/>
            <a:ext cx="4572000" cy="3429000"/>
          </a:xfrm>
          <a:prstGeom prst="rect">
            <a:avLst/>
          </a:prstGeom>
        </p:spPr>
        <p:txBody>
          <a:bodyPr/>
          <a:lstStyle/>
          <a:p>
            <a:pPr/>
          </a:p>
        </p:txBody>
      </p:sp>
      <p:sp>
        <p:nvSpPr>
          <p:cNvPr id="1834" name="Shape 18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extLst/>
          </a:blip>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extLst/>
          </a:blip>
          <a:stretch>
            <a:fillRect/>
          </a:stretch>
        </p:blipFill>
        <p:spPr>
          <a:xfrm>
            <a:off x="619125" y="5410098"/>
            <a:ext cx="2166254" cy="952603"/>
          </a:xfrm>
          <a:prstGeom prst="rect">
            <a:avLst/>
          </a:prstGeom>
          <a:ln w="12700">
            <a:miter lim="400000"/>
          </a:ln>
        </p:spPr>
      </p:pic>
      <p:sp>
        <p:nvSpPr>
          <p:cNvPr id="14" name="Connettore diritto 6"/>
          <p:cNvSpPr/>
          <p:nvPr/>
        </p:nvSpPr>
        <p:spPr>
          <a:xfrm>
            <a:off x="6705087" y="5410098"/>
            <a:ext cx="1552354" cy="1"/>
          </a:xfrm>
          <a:prstGeom prst="line">
            <a:avLst/>
          </a:prstGeom>
          <a:ln w="41275">
            <a:solidFill>
              <a:srgbClr val="FFFFFF"/>
            </a:solidFill>
            <a:miter/>
          </a:ln>
        </p:spPr>
        <p:txBody>
          <a:bodyPr lIns="45719" rIns="45719"/>
          <a:lstStyle/>
          <a:p>
            <a:pPr/>
          </a:p>
        </p:txBody>
      </p:sp>
      <p:sp>
        <p:nvSpPr>
          <p:cNvPr id="15" name="Body Level One…"/>
          <p:cNvSpPr txBox="1"/>
          <p:nvPr>
            <p:ph type="body" sz="quarter" idx="1"/>
          </p:nvPr>
        </p:nvSpPr>
        <p:spPr>
          <a:xfrm>
            <a:off x="6602817" y="888226"/>
            <a:ext cx="5040001" cy="3024001"/>
          </a:xfrm>
          <a:prstGeom prst="rect">
            <a:avLst/>
          </a:prstGeom>
        </p:spPr>
        <p:txBody>
          <a:bodyPr anchor="b">
            <a:normAutofit fontScale="100000" lnSpcReduction="0"/>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6" name="Segnaposto testo 9"/>
          <p:cNvSpPr/>
          <p:nvPr>
            <p:ph type="body" sz="quarter" idx="21"/>
          </p:nvPr>
        </p:nvSpPr>
        <p:spPr>
          <a:xfrm>
            <a:off x="6602413" y="4249737"/>
            <a:ext cx="5040313" cy="1008001"/>
          </a:xfrm>
          <a:prstGeom prst="rect">
            <a:avLst/>
          </a:prstGeom>
        </p:spPr>
        <p:txBody>
          <a:bodyPr>
            <a:normAutofit fontScale="100000" lnSpcReduction="0"/>
          </a:bodyPr>
          <a:lstStyle/>
          <a:p>
            <a:pPr marL="0" indent="0">
              <a:buSzTx/>
              <a:buFontTx/>
              <a:buNone/>
              <a:defRPr sz="2400">
                <a:solidFill>
                  <a:srgbClr val="FFFFFF"/>
                </a:solidFill>
              </a:defRPr>
            </a:pP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bg>
      <p:bgPr>
        <a:solidFill>
          <a:srgbClr val="FFFFFF"/>
        </a:solidFill>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04"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05" name="Title Text"/>
          <p:cNvSpPr txBox="1"/>
          <p:nvPr>
            <p:ph type="title"/>
          </p:nvPr>
        </p:nvSpPr>
        <p:spPr>
          <a:xfrm>
            <a:off x="264115" y="179999"/>
            <a:ext cx="11676551" cy="1205460"/>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106" name="Body Level One…"/>
          <p:cNvSpPr txBox="1"/>
          <p:nvPr>
            <p:ph type="body" idx="1"/>
          </p:nvPr>
        </p:nvSpPr>
        <p:spPr>
          <a:xfrm>
            <a:off x="263525" y="1800000"/>
            <a:ext cx="11676551"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07" name="Segnaposto testo 3"/>
          <p:cNvSpPr/>
          <p:nvPr>
            <p:ph type="body" sz="quarter" idx="21"/>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08"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17"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18" name="Title Text"/>
          <p:cNvSpPr txBox="1"/>
          <p:nvPr>
            <p:ph type="title"/>
          </p:nvPr>
        </p:nvSpPr>
        <p:spPr>
          <a:xfrm>
            <a:off x="264115" y="179999"/>
            <a:ext cx="6108701"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19" name="Body Level One…"/>
          <p:cNvSpPr txBox="1"/>
          <p:nvPr>
            <p:ph type="body" sz="half" idx="1"/>
          </p:nvPr>
        </p:nvSpPr>
        <p:spPr>
          <a:xfrm>
            <a:off x="263525" y="1800000"/>
            <a:ext cx="6108700"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20" name="Picture Placeholder 2"/>
          <p:cNvSpPr/>
          <p:nvPr>
            <p:ph type="pic" idx="21"/>
          </p:nvPr>
        </p:nvSpPr>
        <p:spPr>
          <a:xfrm>
            <a:off x="6586538" y="0"/>
            <a:ext cx="5605463" cy="6314400"/>
          </a:xfrm>
          <a:prstGeom prst="rect">
            <a:avLst/>
          </a:prstGeom>
        </p:spPr>
        <p:txBody>
          <a:bodyPr lIns="91439" rIns="91439"/>
          <a:lstStyle/>
          <a:p>
            <a:pPr/>
          </a:p>
        </p:txBody>
      </p:sp>
      <p:sp>
        <p:nvSpPr>
          <p:cNvPr id="121"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22"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31"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32" name="Title Text"/>
          <p:cNvSpPr txBox="1"/>
          <p:nvPr>
            <p:ph type="title"/>
          </p:nvPr>
        </p:nvSpPr>
        <p:spPr>
          <a:xfrm>
            <a:off x="264115" y="179999"/>
            <a:ext cx="6108701"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33" name="Body Level One…"/>
          <p:cNvSpPr txBox="1"/>
          <p:nvPr>
            <p:ph type="body" sz="half" idx="1"/>
          </p:nvPr>
        </p:nvSpPr>
        <p:spPr>
          <a:xfrm>
            <a:off x="263525" y="1800000"/>
            <a:ext cx="6108700"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4" name="Picture Placeholder 2"/>
          <p:cNvSpPr/>
          <p:nvPr>
            <p:ph type="pic" sz="half" idx="21"/>
          </p:nvPr>
        </p:nvSpPr>
        <p:spPr>
          <a:xfrm>
            <a:off x="6586538" y="267495"/>
            <a:ext cx="5341938" cy="5778001"/>
          </a:xfrm>
          <a:prstGeom prst="rect">
            <a:avLst/>
          </a:prstGeom>
        </p:spPr>
        <p:txBody>
          <a:bodyPr lIns="91439" rIns="91439"/>
          <a:lstStyle/>
          <a:p>
            <a:pPr/>
          </a:p>
        </p:txBody>
      </p:sp>
      <p:sp>
        <p:nvSpPr>
          <p:cNvPr id="135"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36"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45"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46" name="Title Text"/>
          <p:cNvSpPr txBox="1"/>
          <p:nvPr>
            <p:ph type="title"/>
          </p:nvPr>
        </p:nvSpPr>
        <p:spPr>
          <a:xfrm>
            <a:off x="264115" y="179999"/>
            <a:ext cx="4765676"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47" name="Body Level One…"/>
          <p:cNvSpPr txBox="1"/>
          <p:nvPr>
            <p:ph type="body" sz="half" idx="1"/>
          </p:nvPr>
        </p:nvSpPr>
        <p:spPr>
          <a:xfrm>
            <a:off x="263525" y="1800000"/>
            <a:ext cx="4765675"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48" name="Picture Placeholder 8"/>
          <p:cNvSpPr/>
          <p:nvPr>
            <p:ph type="pic" idx="21"/>
          </p:nvPr>
        </p:nvSpPr>
        <p:spPr>
          <a:xfrm>
            <a:off x="5231903" y="-1"/>
            <a:ext cx="6960097" cy="6314402"/>
          </a:xfrm>
          <a:prstGeom prst="rect">
            <a:avLst/>
          </a:prstGeom>
        </p:spPr>
        <p:txBody>
          <a:bodyPr lIns="91439" rIns="91439"/>
          <a:lstStyle/>
          <a:p>
            <a:pPr/>
          </a:p>
        </p:txBody>
      </p:sp>
      <p:sp>
        <p:nvSpPr>
          <p:cNvPr id="149"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50"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rid">
    <p:bg>
      <p:bgPr>
        <a:solidFill>
          <a:srgbClr val="FFFFFF"/>
        </a:solidFill>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59"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60" name="Title Text"/>
          <p:cNvSpPr txBox="1"/>
          <p:nvPr>
            <p:ph type="title"/>
          </p:nvPr>
        </p:nvSpPr>
        <p:spPr>
          <a:xfrm>
            <a:off x="264115" y="179999"/>
            <a:ext cx="4765676"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61" name="Body Level One…"/>
          <p:cNvSpPr txBox="1"/>
          <p:nvPr>
            <p:ph type="body" sz="half" idx="1"/>
          </p:nvPr>
        </p:nvSpPr>
        <p:spPr>
          <a:xfrm>
            <a:off x="263525" y="1800000"/>
            <a:ext cx="4765675"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62" name="Picture Placeholder 8"/>
          <p:cNvSpPr/>
          <p:nvPr>
            <p:ph type="pic" idx="21"/>
          </p:nvPr>
        </p:nvSpPr>
        <p:spPr>
          <a:xfrm>
            <a:off x="5231903" y="267494"/>
            <a:ext cx="6696573" cy="5778001"/>
          </a:xfrm>
          <a:prstGeom prst="rect">
            <a:avLst/>
          </a:prstGeom>
        </p:spPr>
        <p:txBody>
          <a:bodyPr lIns="91439" rIns="91439"/>
          <a:lstStyle/>
          <a:p>
            <a:pPr/>
          </a:p>
        </p:txBody>
      </p:sp>
      <p:sp>
        <p:nvSpPr>
          <p:cNvPr id="163"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64"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73"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74" name="Title Text"/>
          <p:cNvSpPr txBox="1"/>
          <p:nvPr>
            <p:ph type="title"/>
          </p:nvPr>
        </p:nvSpPr>
        <p:spPr>
          <a:xfrm>
            <a:off x="264115" y="179999"/>
            <a:ext cx="4265613"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75" name="Body Level One…"/>
          <p:cNvSpPr txBox="1"/>
          <p:nvPr>
            <p:ph type="body" sz="half" idx="1"/>
          </p:nvPr>
        </p:nvSpPr>
        <p:spPr>
          <a:xfrm>
            <a:off x="263525" y="1800000"/>
            <a:ext cx="4265613"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76" name="Segnaposto testo 3"/>
          <p:cNvSpPr/>
          <p:nvPr>
            <p:ph type="body" sz="quarter" idx="21"/>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77"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78" name="Picture Placeholder 2"/>
          <p:cNvSpPr/>
          <p:nvPr>
            <p:ph type="pic" sz="half" idx="23"/>
          </p:nvPr>
        </p:nvSpPr>
        <p:spPr>
          <a:xfrm>
            <a:off x="4685210" y="0"/>
            <a:ext cx="7506790" cy="3114001"/>
          </a:xfrm>
          <a:prstGeom prst="rect">
            <a:avLst/>
          </a:prstGeom>
        </p:spPr>
        <p:txBody>
          <a:bodyPr lIns="91439" rIns="91439"/>
          <a:lstStyle/>
          <a:p>
            <a:pPr/>
          </a:p>
        </p:txBody>
      </p:sp>
      <p:sp>
        <p:nvSpPr>
          <p:cNvPr id="179" name="Picture Placeholder 2"/>
          <p:cNvSpPr/>
          <p:nvPr>
            <p:ph type="pic" sz="half" idx="24"/>
          </p:nvPr>
        </p:nvSpPr>
        <p:spPr>
          <a:xfrm>
            <a:off x="4685210" y="3193200"/>
            <a:ext cx="7506790" cy="3114001"/>
          </a:xfrm>
          <a:prstGeom prst="rect">
            <a:avLst/>
          </a:prstGeom>
        </p:spPr>
        <p:txBody>
          <a:bodyPr lIns="91439" rIns="91439"/>
          <a:lstStyle/>
          <a:p>
            <a:pP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188"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89" name="Title Text"/>
          <p:cNvSpPr txBox="1"/>
          <p:nvPr>
            <p:ph type="title"/>
          </p:nvPr>
        </p:nvSpPr>
        <p:spPr>
          <a:xfrm>
            <a:off x="264115" y="179999"/>
            <a:ext cx="4265613"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90" name="Body Level One…"/>
          <p:cNvSpPr txBox="1"/>
          <p:nvPr>
            <p:ph type="body" sz="half" idx="1"/>
          </p:nvPr>
        </p:nvSpPr>
        <p:spPr>
          <a:xfrm>
            <a:off x="263525" y="1800000"/>
            <a:ext cx="4265613"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91" name="Picture Placeholder 2"/>
          <p:cNvSpPr/>
          <p:nvPr>
            <p:ph type="pic" sz="half" idx="21"/>
          </p:nvPr>
        </p:nvSpPr>
        <p:spPr>
          <a:xfrm>
            <a:off x="4685212" y="3200574"/>
            <a:ext cx="7242675" cy="2844002"/>
          </a:xfrm>
          <a:prstGeom prst="rect">
            <a:avLst/>
          </a:prstGeom>
        </p:spPr>
        <p:txBody>
          <a:bodyPr lIns="91439" rIns="91439"/>
          <a:lstStyle/>
          <a:p>
            <a:pPr/>
          </a:p>
        </p:txBody>
      </p:sp>
      <p:sp>
        <p:nvSpPr>
          <p:cNvPr id="192" name="Picture Placeholder 2"/>
          <p:cNvSpPr/>
          <p:nvPr>
            <p:ph type="pic" sz="half" idx="22"/>
          </p:nvPr>
        </p:nvSpPr>
        <p:spPr>
          <a:xfrm>
            <a:off x="4685212" y="267493"/>
            <a:ext cx="7242675" cy="2844002"/>
          </a:xfrm>
          <a:prstGeom prst="rect">
            <a:avLst/>
          </a:prstGeom>
        </p:spPr>
        <p:txBody>
          <a:bodyPr lIns="91439" rIns="91439"/>
          <a:lstStyle/>
          <a:p>
            <a:pPr/>
          </a:p>
        </p:txBody>
      </p:sp>
      <p:sp>
        <p:nvSpPr>
          <p:cNvPr id="193" name="Segnaposto testo 3"/>
          <p:cNvSpPr/>
          <p:nvPr>
            <p:ph type="body" sz="quarter" idx="23"/>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94" name="Segnaposto testo 6"/>
          <p:cNvSpPr/>
          <p:nvPr>
            <p:ph type="body" sz="quarter" idx="24"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03"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04" name="Title Text"/>
          <p:cNvSpPr txBox="1"/>
          <p:nvPr>
            <p:ph type="title"/>
          </p:nvPr>
        </p:nvSpPr>
        <p:spPr>
          <a:xfrm>
            <a:off x="264115" y="179999"/>
            <a:ext cx="7008814"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205" name="Body Level One…"/>
          <p:cNvSpPr txBox="1"/>
          <p:nvPr>
            <p:ph type="body" sz="half" idx="1"/>
          </p:nvPr>
        </p:nvSpPr>
        <p:spPr>
          <a:xfrm>
            <a:off x="263525" y="1800000"/>
            <a:ext cx="7008814"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06" name="Picture Placeholder 2"/>
          <p:cNvSpPr/>
          <p:nvPr>
            <p:ph type="pic" sz="quarter" idx="21"/>
          </p:nvPr>
        </p:nvSpPr>
        <p:spPr>
          <a:xfrm>
            <a:off x="7794556" y="0"/>
            <a:ext cx="3875002" cy="2052000"/>
          </a:xfrm>
          <a:prstGeom prst="rect">
            <a:avLst/>
          </a:prstGeom>
        </p:spPr>
        <p:txBody>
          <a:bodyPr lIns="91439" rIns="91439"/>
          <a:lstStyle/>
          <a:p>
            <a:pPr/>
          </a:p>
        </p:txBody>
      </p:sp>
      <p:sp>
        <p:nvSpPr>
          <p:cNvPr id="207" name="Picture Placeholder 2"/>
          <p:cNvSpPr/>
          <p:nvPr>
            <p:ph type="pic" sz="quarter" idx="22"/>
          </p:nvPr>
        </p:nvSpPr>
        <p:spPr>
          <a:xfrm>
            <a:off x="7794556" y="2123344"/>
            <a:ext cx="3875002" cy="2052000"/>
          </a:xfrm>
          <a:prstGeom prst="rect">
            <a:avLst/>
          </a:prstGeom>
        </p:spPr>
        <p:txBody>
          <a:bodyPr lIns="91439" rIns="91439"/>
          <a:lstStyle/>
          <a:p>
            <a:pPr/>
          </a:p>
        </p:txBody>
      </p:sp>
      <p:sp>
        <p:nvSpPr>
          <p:cNvPr id="208" name="Picture Placeholder 2"/>
          <p:cNvSpPr/>
          <p:nvPr>
            <p:ph type="pic" sz="quarter" idx="23"/>
          </p:nvPr>
        </p:nvSpPr>
        <p:spPr>
          <a:xfrm>
            <a:off x="7794556" y="4246686"/>
            <a:ext cx="3875002" cy="2052001"/>
          </a:xfrm>
          <a:prstGeom prst="rect">
            <a:avLst/>
          </a:prstGeom>
        </p:spPr>
        <p:txBody>
          <a:bodyPr lIns="91439" rIns="91439"/>
          <a:lstStyle/>
          <a:p>
            <a:pPr/>
          </a:p>
        </p:txBody>
      </p:sp>
      <p:sp>
        <p:nvSpPr>
          <p:cNvPr id="209" name="Segnaposto testo 3"/>
          <p:cNvSpPr/>
          <p:nvPr>
            <p:ph type="body" sz="quarter" idx="24"/>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210" name="Segnaposto testo 6"/>
          <p:cNvSpPr/>
          <p:nvPr>
            <p:ph type="body" sz="quarter" idx="25"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19"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20" name="Title Text"/>
          <p:cNvSpPr txBox="1"/>
          <p:nvPr>
            <p:ph type="title"/>
          </p:nvPr>
        </p:nvSpPr>
        <p:spPr>
          <a:xfrm>
            <a:off x="264115" y="179999"/>
            <a:ext cx="7008814"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221" name="Body Level One…"/>
          <p:cNvSpPr txBox="1"/>
          <p:nvPr>
            <p:ph type="body" sz="half" idx="1"/>
          </p:nvPr>
        </p:nvSpPr>
        <p:spPr>
          <a:xfrm>
            <a:off x="263525" y="1800000"/>
            <a:ext cx="7008814"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22" name="Picture Placeholder 2"/>
          <p:cNvSpPr/>
          <p:nvPr>
            <p:ph type="pic" sz="quarter" idx="21"/>
          </p:nvPr>
        </p:nvSpPr>
        <p:spPr>
          <a:xfrm>
            <a:off x="7865995" y="267493"/>
            <a:ext cx="3444447" cy="1872002"/>
          </a:xfrm>
          <a:prstGeom prst="rect">
            <a:avLst/>
          </a:prstGeom>
        </p:spPr>
        <p:txBody>
          <a:bodyPr lIns="91439" rIns="91439"/>
          <a:lstStyle/>
          <a:p>
            <a:pPr/>
          </a:p>
        </p:txBody>
      </p:sp>
      <p:sp>
        <p:nvSpPr>
          <p:cNvPr id="223" name="Picture Placeholder 2"/>
          <p:cNvSpPr/>
          <p:nvPr>
            <p:ph type="pic" sz="quarter" idx="22"/>
          </p:nvPr>
        </p:nvSpPr>
        <p:spPr>
          <a:xfrm>
            <a:off x="7865995" y="2217983"/>
            <a:ext cx="3444447" cy="1872002"/>
          </a:xfrm>
          <a:prstGeom prst="rect">
            <a:avLst/>
          </a:prstGeom>
        </p:spPr>
        <p:txBody>
          <a:bodyPr lIns="91439" rIns="91439"/>
          <a:lstStyle/>
          <a:p>
            <a:pPr/>
          </a:p>
        </p:txBody>
      </p:sp>
      <p:sp>
        <p:nvSpPr>
          <p:cNvPr id="224" name="Picture Placeholder 2"/>
          <p:cNvSpPr/>
          <p:nvPr>
            <p:ph type="pic" sz="quarter" idx="23"/>
          </p:nvPr>
        </p:nvSpPr>
        <p:spPr>
          <a:xfrm>
            <a:off x="7865995" y="4168473"/>
            <a:ext cx="3444447" cy="1872001"/>
          </a:xfrm>
          <a:prstGeom prst="rect">
            <a:avLst/>
          </a:prstGeom>
        </p:spPr>
        <p:txBody>
          <a:bodyPr lIns="91439" rIns="91439"/>
          <a:lstStyle/>
          <a:p>
            <a:pPr/>
          </a:p>
        </p:txBody>
      </p:sp>
      <p:sp>
        <p:nvSpPr>
          <p:cNvPr id="225" name="Segnaposto testo 3"/>
          <p:cNvSpPr/>
          <p:nvPr>
            <p:ph type="body" sz="quarter" idx="24"/>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226" name="Segnaposto testo 6"/>
          <p:cNvSpPr/>
          <p:nvPr>
            <p:ph type="body" sz="quarter" idx="25"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35"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36"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37"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38" name="그림 개체 틀 4"/>
          <p:cNvSpPr/>
          <p:nvPr>
            <p:ph type="pic" sz="quarter" idx="22"/>
          </p:nvPr>
        </p:nvSpPr>
        <p:spPr>
          <a:xfrm>
            <a:off x="270151" y="1006783"/>
            <a:ext cx="2827044" cy="2449897"/>
          </a:xfrm>
          <a:prstGeom prst="rect">
            <a:avLst/>
          </a:prstGeom>
        </p:spPr>
        <p:txBody>
          <a:bodyPr lIns="91439" rIns="91439"/>
          <a:lstStyle/>
          <a:p>
            <a:pPr/>
          </a:p>
        </p:txBody>
      </p:sp>
      <p:sp>
        <p:nvSpPr>
          <p:cNvPr id="239" name="그림 개체 틀 6"/>
          <p:cNvSpPr/>
          <p:nvPr>
            <p:ph type="pic" sz="quarter" idx="23"/>
          </p:nvPr>
        </p:nvSpPr>
        <p:spPr>
          <a:xfrm>
            <a:off x="3211702" y="1006783"/>
            <a:ext cx="2827044" cy="2449897"/>
          </a:xfrm>
          <a:prstGeom prst="rect">
            <a:avLst/>
          </a:prstGeom>
        </p:spPr>
        <p:txBody>
          <a:bodyPr lIns="91439" rIns="91439"/>
          <a:lstStyle/>
          <a:p>
            <a:pPr/>
          </a:p>
        </p:txBody>
      </p:sp>
      <p:sp>
        <p:nvSpPr>
          <p:cNvPr id="240" name="그림 개체 틀 32"/>
          <p:cNvSpPr/>
          <p:nvPr>
            <p:ph type="pic" sz="quarter" idx="24"/>
          </p:nvPr>
        </p:nvSpPr>
        <p:spPr>
          <a:xfrm>
            <a:off x="6153253" y="1006783"/>
            <a:ext cx="2827044" cy="2449897"/>
          </a:xfrm>
          <a:prstGeom prst="rect">
            <a:avLst/>
          </a:prstGeom>
        </p:spPr>
        <p:txBody>
          <a:bodyPr lIns="91439" rIns="91439"/>
          <a:lstStyle/>
          <a:p>
            <a:pPr/>
          </a:p>
        </p:txBody>
      </p:sp>
      <p:sp>
        <p:nvSpPr>
          <p:cNvPr id="241" name="그림 개체 틀 34"/>
          <p:cNvSpPr/>
          <p:nvPr>
            <p:ph type="pic" sz="quarter" idx="25"/>
          </p:nvPr>
        </p:nvSpPr>
        <p:spPr>
          <a:xfrm>
            <a:off x="9094806" y="1006783"/>
            <a:ext cx="2827044" cy="2449897"/>
          </a:xfrm>
          <a:prstGeom prst="rect">
            <a:avLst/>
          </a:prstGeom>
        </p:spPr>
        <p:txBody>
          <a:bodyPr lIns="91439" rIns="91439"/>
          <a:lstStyle/>
          <a:p>
            <a:pPr/>
          </a:p>
        </p:txBody>
      </p:sp>
      <p:sp>
        <p:nvSpPr>
          <p:cNvPr id="242" name="Segnaposto testo 28"/>
          <p:cNvSpPr/>
          <p:nvPr>
            <p:ph type="body" sz="quarter" idx="26"/>
          </p:nvPr>
        </p:nvSpPr>
        <p:spPr>
          <a:xfrm>
            <a:off x="263523" y="3618189"/>
            <a:ext cx="2827045"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243" name="Segnaposto testo 28"/>
          <p:cNvSpPr/>
          <p:nvPr>
            <p:ph type="body" sz="quarter" idx="27"/>
          </p:nvPr>
        </p:nvSpPr>
        <p:spPr>
          <a:xfrm>
            <a:off x="263523" y="4318765"/>
            <a:ext cx="2827045" cy="646539"/>
          </a:xfrm>
          <a:prstGeom prst="rect">
            <a:avLst/>
          </a:prstGeom>
        </p:spPr>
        <p:txBody>
          <a:bodyPr>
            <a:normAutofit fontScale="100000" lnSpcReduction="0"/>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p>
        </p:txBody>
      </p:sp>
      <p:sp>
        <p:nvSpPr>
          <p:cNvPr id="244" name="Segnaposto testo 28"/>
          <p:cNvSpPr/>
          <p:nvPr>
            <p:ph type="body" sz="quarter" idx="28"/>
          </p:nvPr>
        </p:nvSpPr>
        <p:spPr>
          <a:xfrm>
            <a:off x="263523" y="4965303"/>
            <a:ext cx="2827045"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245" name="Segnaposto testo 28"/>
          <p:cNvSpPr/>
          <p:nvPr>
            <p:ph type="body" sz="quarter" idx="29"/>
          </p:nvPr>
        </p:nvSpPr>
        <p:spPr>
          <a:xfrm>
            <a:off x="3211702" y="3618189"/>
            <a:ext cx="2827045"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246" name="Segnaposto testo 28"/>
          <p:cNvSpPr/>
          <p:nvPr>
            <p:ph type="body" sz="quarter" idx="30"/>
          </p:nvPr>
        </p:nvSpPr>
        <p:spPr>
          <a:xfrm>
            <a:off x="3211702" y="4318765"/>
            <a:ext cx="2827045" cy="646539"/>
          </a:xfrm>
          <a:prstGeom prst="rect">
            <a:avLst/>
          </a:prstGeom>
        </p:spPr>
        <p:txBody>
          <a:bodyPr>
            <a:normAutofit fontScale="100000" lnSpcReduction="0"/>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p>
        </p:txBody>
      </p:sp>
      <p:sp>
        <p:nvSpPr>
          <p:cNvPr id="247" name="Segnaposto testo 28"/>
          <p:cNvSpPr/>
          <p:nvPr>
            <p:ph type="body" sz="quarter" idx="31"/>
          </p:nvPr>
        </p:nvSpPr>
        <p:spPr>
          <a:xfrm>
            <a:off x="3211702" y="4965303"/>
            <a:ext cx="2827045"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248" name="Segnaposto testo 28"/>
          <p:cNvSpPr/>
          <p:nvPr>
            <p:ph type="body" sz="quarter" idx="32"/>
          </p:nvPr>
        </p:nvSpPr>
        <p:spPr>
          <a:xfrm>
            <a:off x="9094806" y="3618189"/>
            <a:ext cx="2827044"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249" name="Segnaposto testo 28"/>
          <p:cNvSpPr/>
          <p:nvPr>
            <p:ph type="body" sz="quarter" idx="33"/>
          </p:nvPr>
        </p:nvSpPr>
        <p:spPr>
          <a:xfrm>
            <a:off x="9094806" y="4318765"/>
            <a:ext cx="2827044" cy="646539"/>
          </a:xfrm>
          <a:prstGeom prst="rect">
            <a:avLst/>
          </a:prstGeom>
        </p:spPr>
        <p:txBody>
          <a:bodyPr>
            <a:normAutofit fontScale="100000" lnSpcReduction="0"/>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p>
        </p:txBody>
      </p:sp>
      <p:sp>
        <p:nvSpPr>
          <p:cNvPr id="250" name="Segnaposto testo 28"/>
          <p:cNvSpPr/>
          <p:nvPr>
            <p:ph type="body" sz="quarter" idx="34"/>
          </p:nvPr>
        </p:nvSpPr>
        <p:spPr>
          <a:xfrm>
            <a:off x="9094806" y="4965303"/>
            <a:ext cx="2827044"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251" name="Segnaposto testo 28"/>
          <p:cNvSpPr/>
          <p:nvPr>
            <p:ph type="body" sz="quarter" idx="35"/>
          </p:nvPr>
        </p:nvSpPr>
        <p:spPr>
          <a:xfrm>
            <a:off x="6159882" y="3618189"/>
            <a:ext cx="2827044"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252" name="Segnaposto testo 28"/>
          <p:cNvSpPr/>
          <p:nvPr>
            <p:ph type="body" sz="quarter" idx="36"/>
          </p:nvPr>
        </p:nvSpPr>
        <p:spPr>
          <a:xfrm>
            <a:off x="6159882" y="4318765"/>
            <a:ext cx="2827044" cy="646539"/>
          </a:xfrm>
          <a:prstGeom prst="rect">
            <a:avLst/>
          </a:prstGeom>
        </p:spPr>
        <p:txBody>
          <a:bodyPr>
            <a:normAutofit fontScale="100000" lnSpcReduction="0"/>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p>
        </p:txBody>
      </p:sp>
      <p:sp>
        <p:nvSpPr>
          <p:cNvPr id="253" name="Segnaposto testo 28"/>
          <p:cNvSpPr/>
          <p:nvPr>
            <p:ph type="body" sz="quarter" idx="37"/>
          </p:nvPr>
        </p:nvSpPr>
        <p:spPr>
          <a:xfrm>
            <a:off x="6159882" y="4965303"/>
            <a:ext cx="2827044"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254"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U Chiusura">
    <p:spTree>
      <p:nvGrpSpPr>
        <p:cNvPr id="1" name=""/>
        <p:cNvGrpSpPr/>
        <p:nvPr/>
      </p:nvGrpSpPr>
      <p:grpSpPr>
        <a:xfrm>
          <a:off x="0" y="0"/>
          <a:ext cx="0" cy="0"/>
          <a:chOff x="0" y="0"/>
          <a:chExt cx="0" cy="0"/>
        </a:xfrm>
      </p:grpSpPr>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63"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64"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65"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66"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75"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76"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77"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78"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79" name="Picture Placeholder 12"/>
          <p:cNvSpPr/>
          <p:nvPr>
            <p:ph type="pic" sz="half" idx="22"/>
          </p:nvPr>
        </p:nvSpPr>
        <p:spPr>
          <a:xfrm>
            <a:off x="6221898" y="1800000"/>
            <a:ext cx="5706579" cy="4356001"/>
          </a:xfrm>
          <a:prstGeom prst="rect">
            <a:avLst/>
          </a:prstGeom>
        </p:spPr>
        <p:txBody>
          <a:bodyPr lIns="91439" rIns="91439"/>
          <a:lstStyle/>
          <a:p>
            <a:pPr/>
          </a:p>
        </p:txBody>
      </p:sp>
      <p:sp>
        <p:nvSpPr>
          <p:cNvPr id="280" name="Segnaposto testo 5"/>
          <p:cNvSpPr/>
          <p:nvPr>
            <p:ph type="body" sz="half" idx="23"/>
          </p:nvPr>
        </p:nvSpPr>
        <p:spPr>
          <a:xfrm>
            <a:off x="263525" y="1800000"/>
            <a:ext cx="5832475" cy="4356001"/>
          </a:xfrm>
          <a:prstGeom prst="rect">
            <a:avLst/>
          </a:prstGeom>
        </p:spPr>
        <p:txBody>
          <a:bodyPr>
            <a:normAutofit fontScale="100000" lnSpcReduction="0"/>
          </a:bodyPr>
          <a:lstStyle/>
          <a:p>
            <a:pPr marL="0" indent="0">
              <a:lnSpc>
                <a:spcPct val="100000"/>
              </a:lnSpc>
              <a:buSzTx/>
              <a:buFontTx/>
              <a:buNone/>
            </a:pPr>
          </a:p>
        </p:txBody>
      </p:sp>
      <p:sp>
        <p:nvSpPr>
          <p:cNvPr id="2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1 Immagine">
    <p:bg>
      <p:bgPr>
        <a:solidFill>
          <a:srgbClr val="FFFFFF"/>
        </a:solidFill>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289"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290"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91" name="Picture Placeholder 12"/>
          <p:cNvSpPr/>
          <p:nvPr>
            <p:ph type="pic" idx="21"/>
          </p:nvPr>
        </p:nvSpPr>
        <p:spPr>
          <a:xfrm>
            <a:off x="1021442" y="1708873"/>
            <a:ext cx="10161897" cy="4451296"/>
          </a:xfrm>
          <a:prstGeom prst="rect">
            <a:avLst/>
          </a:prstGeom>
        </p:spPr>
        <p:txBody>
          <a:bodyPr lIns="91439" rIns="91439"/>
          <a:lstStyle/>
          <a:p>
            <a:pPr/>
          </a:p>
        </p:txBody>
      </p:sp>
      <p:sp>
        <p:nvSpPr>
          <p:cNvPr id="292"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93"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02"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03"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304"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05"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06" name="Picture Placeholder 12"/>
          <p:cNvSpPr/>
          <p:nvPr>
            <p:ph type="pic" sz="half" idx="22"/>
          </p:nvPr>
        </p:nvSpPr>
        <p:spPr>
          <a:xfrm>
            <a:off x="262799" y="1708873"/>
            <a:ext cx="5706580" cy="4447127"/>
          </a:xfrm>
          <a:prstGeom prst="rect">
            <a:avLst/>
          </a:prstGeom>
        </p:spPr>
        <p:txBody>
          <a:bodyPr lIns="91439" rIns="91439"/>
          <a:lstStyle/>
          <a:p>
            <a:pPr/>
          </a:p>
        </p:txBody>
      </p:sp>
      <p:sp>
        <p:nvSpPr>
          <p:cNvPr id="307" name="Picture Placeholder 12"/>
          <p:cNvSpPr/>
          <p:nvPr>
            <p:ph type="pic" sz="half" idx="23"/>
          </p:nvPr>
        </p:nvSpPr>
        <p:spPr>
          <a:xfrm>
            <a:off x="6220800" y="1708873"/>
            <a:ext cx="5706579" cy="4447127"/>
          </a:xfrm>
          <a:prstGeom prst="rect">
            <a:avLst/>
          </a:prstGeom>
        </p:spPr>
        <p:txBody>
          <a:bodyPr lIns="91439" rIns="91439"/>
          <a:lstStyle/>
          <a:p>
            <a:pP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16"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17" name="그림 개체 틀 5"/>
          <p:cNvSpPr/>
          <p:nvPr>
            <p:ph type="pic" idx="21"/>
          </p:nvPr>
        </p:nvSpPr>
        <p:spPr>
          <a:xfrm>
            <a:off x="0" y="0"/>
            <a:ext cx="12192000" cy="6314400"/>
          </a:xfrm>
          <a:prstGeom prst="rect">
            <a:avLst/>
          </a:prstGeom>
        </p:spPr>
        <p:txBody>
          <a:bodyPr lIns="91439" rIns="91439"/>
          <a:lstStyle/>
          <a:p>
            <a:pPr/>
          </a:p>
        </p:txBody>
      </p:sp>
      <p:sp>
        <p:nvSpPr>
          <p:cNvPr id="318"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19"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28"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29"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30"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bg>
      <p:bgPr>
        <a:solidFill>
          <a:srgbClr val="FFFFFF"/>
        </a:solidFill>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39"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40" name="Title Text"/>
          <p:cNvSpPr txBox="1"/>
          <p:nvPr>
            <p:ph type="title"/>
          </p:nvPr>
        </p:nvSpPr>
        <p:spPr>
          <a:xfrm>
            <a:off x="264115" y="179999"/>
            <a:ext cx="11676551"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341" name="Body Level One…"/>
          <p:cNvSpPr txBox="1"/>
          <p:nvPr>
            <p:ph type="body" idx="1"/>
          </p:nvPr>
        </p:nvSpPr>
        <p:spPr>
          <a:xfrm>
            <a:off x="263525" y="1800000"/>
            <a:ext cx="11676551"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42" name="Segnaposto testo 3"/>
          <p:cNvSpPr/>
          <p:nvPr>
            <p:ph type="body" sz="quarter" idx="21"/>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343"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52"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53" name="Title Text"/>
          <p:cNvSpPr txBox="1"/>
          <p:nvPr>
            <p:ph type="title"/>
          </p:nvPr>
        </p:nvSpPr>
        <p:spPr>
          <a:xfrm>
            <a:off x="264115" y="179999"/>
            <a:ext cx="6108701"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54" name="Body Level One…"/>
          <p:cNvSpPr txBox="1"/>
          <p:nvPr>
            <p:ph type="body" sz="half" idx="1"/>
          </p:nvPr>
        </p:nvSpPr>
        <p:spPr>
          <a:xfrm>
            <a:off x="263525" y="1800000"/>
            <a:ext cx="6108700"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55" name="Picture Placeholder 2"/>
          <p:cNvSpPr/>
          <p:nvPr>
            <p:ph type="pic" idx="21"/>
          </p:nvPr>
        </p:nvSpPr>
        <p:spPr>
          <a:xfrm>
            <a:off x="6586538" y="0"/>
            <a:ext cx="5605463" cy="6314400"/>
          </a:xfrm>
          <a:prstGeom prst="rect">
            <a:avLst/>
          </a:prstGeom>
        </p:spPr>
        <p:txBody>
          <a:bodyPr lIns="91439" rIns="91439"/>
          <a:lstStyle/>
          <a:p>
            <a:pPr/>
          </a:p>
        </p:txBody>
      </p:sp>
      <p:sp>
        <p:nvSpPr>
          <p:cNvPr id="356"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357"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66"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67" name="Title Text"/>
          <p:cNvSpPr txBox="1"/>
          <p:nvPr>
            <p:ph type="title"/>
          </p:nvPr>
        </p:nvSpPr>
        <p:spPr>
          <a:xfrm>
            <a:off x="264115" y="179999"/>
            <a:ext cx="6108701"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68" name="Body Level One…"/>
          <p:cNvSpPr txBox="1"/>
          <p:nvPr>
            <p:ph type="body" sz="half" idx="1"/>
          </p:nvPr>
        </p:nvSpPr>
        <p:spPr>
          <a:xfrm>
            <a:off x="263525" y="1800000"/>
            <a:ext cx="6108700"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69" name="Picture Placeholder 2"/>
          <p:cNvSpPr/>
          <p:nvPr>
            <p:ph type="pic" sz="half" idx="21"/>
          </p:nvPr>
        </p:nvSpPr>
        <p:spPr>
          <a:xfrm>
            <a:off x="6586538" y="267495"/>
            <a:ext cx="5341938" cy="5778001"/>
          </a:xfrm>
          <a:prstGeom prst="rect">
            <a:avLst/>
          </a:prstGeom>
        </p:spPr>
        <p:txBody>
          <a:bodyPr lIns="91439" rIns="91439"/>
          <a:lstStyle/>
          <a:p>
            <a:pPr/>
          </a:p>
        </p:txBody>
      </p:sp>
      <p:sp>
        <p:nvSpPr>
          <p:cNvPr id="370"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371"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80"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81" name="Title Text"/>
          <p:cNvSpPr txBox="1"/>
          <p:nvPr>
            <p:ph type="title"/>
          </p:nvPr>
        </p:nvSpPr>
        <p:spPr>
          <a:xfrm>
            <a:off x="264115" y="179999"/>
            <a:ext cx="4765676"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82" name="Body Level One…"/>
          <p:cNvSpPr txBox="1"/>
          <p:nvPr>
            <p:ph type="body" sz="half" idx="1"/>
          </p:nvPr>
        </p:nvSpPr>
        <p:spPr>
          <a:xfrm>
            <a:off x="263525" y="1800000"/>
            <a:ext cx="4765675"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83" name="Picture Placeholder 8"/>
          <p:cNvSpPr/>
          <p:nvPr>
            <p:ph type="pic" idx="21"/>
          </p:nvPr>
        </p:nvSpPr>
        <p:spPr>
          <a:xfrm>
            <a:off x="5231903" y="-1"/>
            <a:ext cx="6960097" cy="6314402"/>
          </a:xfrm>
          <a:prstGeom prst="rect">
            <a:avLst/>
          </a:prstGeom>
        </p:spPr>
        <p:txBody>
          <a:bodyPr lIns="91439" rIns="91439"/>
          <a:lstStyle/>
          <a:p>
            <a:pPr/>
          </a:p>
        </p:txBody>
      </p:sp>
      <p:sp>
        <p:nvSpPr>
          <p:cNvPr id="384"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385"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Apertura">
    <p:bg>
      <p:bgPr>
        <a:solidFill>
          <a:srgbClr val="FFFFFF"/>
        </a:solidFill>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extLst/>
          </a:blip>
          <a:stretch>
            <a:fillRect/>
          </a:stretch>
        </p:blipFill>
        <p:spPr>
          <a:xfrm>
            <a:off x="603139" y="2787188"/>
            <a:ext cx="2857723" cy="1255544"/>
          </a:xfrm>
          <a:prstGeom prst="rect">
            <a:avLst/>
          </a:prstGeom>
          <a:ln w="12700">
            <a:miter lim="400000"/>
          </a:ln>
        </p:spPr>
      </p:pic>
      <p:sp>
        <p:nvSpPr>
          <p:cNvPr id="32" name="Segnaposto immagine 10"/>
          <p:cNvSpPr/>
          <p:nvPr>
            <p:ph type="pic" idx="21"/>
          </p:nvPr>
        </p:nvSpPr>
        <p:spPr>
          <a:xfrm>
            <a:off x="3051543" y="0"/>
            <a:ext cx="9140457" cy="6858000"/>
          </a:xfrm>
          <a:prstGeom prst="rect">
            <a:avLst/>
          </a:prstGeom>
        </p:spPr>
        <p:txBody>
          <a:bodyPr lIns="91439" rIns="91439"/>
          <a:lstStyle/>
          <a:p>
            <a:pPr/>
          </a:p>
        </p:txBody>
      </p:sp>
      <p:sp>
        <p:nvSpPr>
          <p:cNvPr id="33" name="Body Level One…"/>
          <p:cNvSpPr txBox="1"/>
          <p:nvPr>
            <p:ph type="body" sz="quarter" idx="1"/>
          </p:nvPr>
        </p:nvSpPr>
        <p:spPr>
          <a:xfrm>
            <a:off x="6602817" y="888226"/>
            <a:ext cx="5040001" cy="3024001"/>
          </a:xfrm>
          <a:prstGeom prst="rect">
            <a:avLst/>
          </a:prstGeom>
        </p:spPr>
        <p:txBody>
          <a:bodyPr anchor="b">
            <a:normAutofit fontScale="100000" lnSpcReduction="0"/>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4" name="Segnaposto testo 9"/>
          <p:cNvSpPr/>
          <p:nvPr>
            <p:ph type="body" sz="quarter" idx="22"/>
          </p:nvPr>
        </p:nvSpPr>
        <p:spPr>
          <a:xfrm>
            <a:off x="6602413" y="4249737"/>
            <a:ext cx="5040313" cy="1008001"/>
          </a:xfrm>
          <a:prstGeom prst="rect">
            <a:avLst/>
          </a:prstGeom>
        </p:spPr>
        <p:txBody>
          <a:bodyPr>
            <a:normAutofit fontScale="100000" lnSpcReduction="0"/>
          </a:bodyPr>
          <a:lstStyle/>
          <a:p>
            <a:pPr marL="0" indent="0">
              <a:buSzTx/>
              <a:buFontTx/>
              <a:buNone/>
              <a:defRPr sz="2400">
                <a:solidFill>
                  <a:srgbClr val="FFFFFF"/>
                </a:solidFill>
              </a:defRPr>
            </a:pPr>
          </a:p>
        </p:txBody>
      </p:sp>
      <p:sp>
        <p:nvSpPr>
          <p:cNvPr id="35" name="Connettore diritto 6"/>
          <p:cNvSpPr/>
          <p:nvPr/>
        </p:nvSpPr>
        <p:spPr>
          <a:xfrm>
            <a:off x="6705087" y="5410098"/>
            <a:ext cx="1552354" cy="1"/>
          </a:xfrm>
          <a:prstGeom prst="line">
            <a:avLst/>
          </a:prstGeom>
          <a:ln w="41275">
            <a:solidFill>
              <a:srgbClr val="FFFFFF"/>
            </a:solidFill>
            <a:miter/>
          </a:ln>
        </p:spPr>
        <p:txBody>
          <a:bodyPr lIns="45719" rIns="45719"/>
          <a:lstStyle/>
          <a:p>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rid">
    <p:bg>
      <p:bgPr>
        <a:solidFill>
          <a:srgbClr val="FFFFFF"/>
        </a:solidFill>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394"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395" name="Title Text"/>
          <p:cNvSpPr txBox="1"/>
          <p:nvPr>
            <p:ph type="title"/>
          </p:nvPr>
        </p:nvSpPr>
        <p:spPr>
          <a:xfrm>
            <a:off x="264115" y="179999"/>
            <a:ext cx="4765676"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96" name="Body Level One…"/>
          <p:cNvSpPr txBox="1"/>
          <p:nvPr>
            <p:ph type="body" sz="half" idx="1"/>
          </p:nvPr>
        </p:nvSpPr>
        <p:spPr>
          <a:xfrm>
            <a:off x="263525" y="1800000"/>
            <a:ext cx="4765675"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97" name="Picture Placeholder 8"/>
          <p:cNvSpPr/>
          <p:nvPr>
            <p:ph type="pic" idx="21"/>
          </p:nvPr>
        </p:nvSpPr>
        <p:spPr>
          <a:xfrm>
            <a:off x="5231903" y="267494"/>
            <a:ext cx="6696573" cy="5778001"/>
          </a:xfrm>
          <a:prstGeom prst="rect">
            <a:avLst/>
          </a:prstGeom>
        </p:spPr>
        <p:txBody>
          <a:bodyPr lIns="91439" rIns="91439"/>
          <a:lstStyle/>
          <a:p>
            <a:pPr/>
          </a:p>
        </p:txBody>
      </p:sp>
      <p:sp>
        <p:nvSpPr>
          <p:cNvPr id="398"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399"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08"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09" name="Title Text"/>
          <p:cNvSpPr txBox="1"/>
          <p:nvPr>
            <p:ph type="title"/>
          </p:nvPr>
        </p:nvSpPr>
        <p:spPr>
          <a:xfrm>
            <a:off x="264115" y="179999"/>
            <a:ext cx="426561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10" name="Body Level One…"/>
          <p:cNvSpPr txBox="1"/>
          <p:nvPr>
            <p:ph type="body" sz="half" idx="1"/>
          </p:nvPr>
        </p:nvSpPr>
        <p:spPr>
          <a:xfrm>
            <a:off x="263525" y="1800000"/>
            <a:ext cx="4265613"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11" name="Picture Placeholder 2"/>
          <p:cNvSpPr/>
          <p:nvPr>
            <p:ph type="pic" sz="half" idx="21"/>
          </p:nvPr>
        </p:nvSpPr>
        <p:spPr>
          <a:xfrm>
            <a:off x="4685210" y="0"/>
            <a:ext cx="7506790" cy="3114001"/>
          </a:xfrm>
          <a:prstGeom prst="rect">
            <a:avLst/>
          </a:prstGeom>
        </p:spPr>
        <p:txBody>
          <a:bodyPr lIns="91439" rIns="91439"/>
          <a:lstStyle/>
          <a:p>
            <a:pPr/>
          </a:p>
        </p:txBody>
      </p:sp>
      <p:sp>
        <p:nvSpPr>
          <p:cNvPr id="412"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413"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14" name="Picture Placeholder 2"/>
          <p:cNvSpPr/>
          <p:nvPr>
            <p:ph type="pic" sz="half" idx="24"/>
          </p:nvPr>
        </p:nvSpPr>
        <p:spPr>
          <a:xfrm>
            <a:off x="4685210" y="3193200"/>
            <a:ext cx="7506790" cy="3114001"/>
          </a:xfrm>
          <a:prstGeom prst="rect">
            <a:avLst/>
          </a:prstGeom>
        </p:spPr>
        <p:txBody>
          <a:bodyPr lIns="91439" rIns="91439"/>
          <a:lstStyle/>
          <a:p>
            <a:pPr/>
          </a:p>
        </p:txBody>
      </p:sp>
      <p:sp>
        <p:nvSpPr>
          <p:cNvPr id="4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23"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24" name="Title Text"/>
          <p:cNvSpPr txBox="1"/>
          <p:nvPr>
            <p:ph type="title"/>
          </p:nvPr>
        </p:nvSpPr>
        <p:spPr>
          <a:xfrm>
            <a:off x="264115" y="179999"/>
            <a:ext cx="426561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25" name="Body Level One…"/>
          <p:cNvSpPr txBox="1"/>
          <p:nvPr>
            <p:ph type="body" sz="half" idx="1"/>
          </p:nvPr>
        </p:nvSpPr>
        <p:spPr>
          <a:xfrm>
            <a:off x="263525" y="1800000"/>
            <a:ext cx="4265613"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26" name="Picture Placeholder 2"/>
          <p:cNvSpPr/>
          <p:nvPr>
            <p:ph type="pic" sz="half" idx="21"/>
          </p:nvPr>
        </p:nvSpPr>
        <p:spPr>
          <a:xfrm>
            <a:off x="4685212" y="266399"/>
            <a:ext cx="7242675" cy="2844002"/>
          </a:xfrm>
          <a:prstGeom prst="rect">
            <a:avLst/>
          </a:prstGeom>
        </p:spPr>
        <p:txBody>
          <a:bodyPr lIns="91439" rIns="91439"/>
          <a:lstStyle/>
          <a:p>
            <a:pPr/>
          </a:p>
        </p:txBody>
      </p:sp>
      <p:sp>
        <p:nvSpPr>
          <p:cNvPr id="427" name="Segnaposto testo 3"/>
          <p:cNvSpPr/>
          <p:nvPr>
            <p:ph type="body" sz="quarter" idx="22"/>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428" name="Segnaposto testo 6"/>
          <p:cNvSpPr/>
          <p:nvPr>
            <p:ph type="body" sz="quarter" idx="23"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29" name="Picture Placeholder 2"/>
          <p:cNvSpPr/>
          <p:nvPr>
            <p:ph type="pic" sz="half" idx="24"/>
          </p:nvPr>
        </p:nvSpPr>
        <p:spPr>
          <a:xfrm>
            <a:off x="4685212" y="3200400"/>
            <a:ext cx="7242675" cy="2844001"/>
          </a:xfrm>
          <a:prstGeom prst="rect">
            <a:avLst/>
          </a:prstGeom>
        </p:spPr>
        <p:txBody>
          <a:bodyPr lIns="91439" rIns="91439"/>
          <a:lstStyle/>
          <a:p>
            <a:pPr/>
          </a:p>
        </p:txBody>
      </p:sp>
      <p:sp>
        <p:nvSpPr>
          <p:cNvPr id="4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38"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39" name="Title Text"/>
          <p:cNvSpPr txBox="1"/>
          <p:nvPr>
            <p:ph type="title"/>
          </p:nvPr>
        </p:nvSpPr>
        <p:spPr>
          <a:xfrm>
            <a:off x="264115" y="179999"/>
            <a:ext cx="7008814"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40" name="Body Level One…"/>
          <p:cNvSpPr txBox="1"/>
          <p:nvPr>
            <p:ph type="body" sz="half" idx="1"/>
          </p:nvPr>
        </p:nvSpPr>
        <p:spPr>
          <a:xfrm>
            <a:off x="263525" y="1800000"/>
            <a:ext cx="7008814"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41" name="Picture Placeholder 2"/>
          <p:cNvSpPr/>
          <p:nvPr>
            <p:ph type="pic" sz="quarter" idx="21"/>
          </p:nvPr>
        </p:nvSpPr>
        <p:spPr>
          <a:xfrm>
            <a:off x="7794556" y="0"/>
            <a:ext cx="3875002" cy="2052000"/>
          </a:xfrm>
          <a:prstGeom prst="rect">
            <a:avLst/>
          </a:prstGeom>
        </p:spPr>
        <p:txBody>
          <a:bodyPr lIns="91439" rIns="91439"/>
          <a:lstStyle/>
          <a:p>
            <a:pPr/>
          </a:p>
        </p:txBody>
      </p:sp>
      <p:sp>
        <p:nvSpPr>
          <p:cNvPr id="442" name="Picture Placeholder 2"/>
          <p:cNvSpPr/>
          <p:nvPr>
            <p:ph type="pic" sz="quarter" idx="22"/>
          </p:nvPr>
        </p:nvSpPr>
        <p:spPr>
          <a:xfrm>
            <a:off x="7794556" y="2123344"/>
            <a:ext cx="3875002" cy="2052000"/>
          </a:xfrm>
          <a:prstGeom prst="rect">
            <a:avLst/>
          </a:prstGeom>
        </p:spPr>
        <p:txBody>
          <a:bodyPr lIns="91439" rIns="91439"/>
          <a:lstStyle/>
          <a:p>
            <a:pPr/>
          </a:p>
        </p:txBody>
      </p:sp>
      <p:sp>
        <p:nvSpPr>
          <p:cNvPr id="443" name="Picture Placeholder 2"/>
          <p:cNvSpPr/>
          <p:nvPr>
            <p:ph type="pic" sz="quarter" idx="23"/>
          </p:nvPr>
        </p:nvSpPr>
        <p:spPr>
          <a:xfrm>
            <a:off x="7794556" y="4246686"/>
            <a:ext cx="3875002" cy="2052001"/>
          </a:xfrm>
          <a:prstGeom prst="rect">
            <a:avLst/>
          </a:prstGeom>
        </p:spPr>
        <p:txBody>
          <a:bodyPr lIns="91439" rIns="91439"/>
          <a:lstStyle/>
          <a:p>
            <a:pPr/>
          </a:p>
        </p:txBody>
      </p:sp>
      <p:sp>
        <p:nvSpPr>
          <p:cNvPr id="444" name="Segnaposto testo 3"/>
          <p:cNvSpPr/>
          <p:nvPr>
            <p:ph type="body" sz="quarter" idx="24"/>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445" name="Segnaposto testo 6"/>
          <p:cNvSpPr/>
          <p:nvPr>
            <p:ph type="body" sz="quarter" idx="25"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54"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55" name="Title Text"/>
          <p:cNvSpPr txBox="1"/>
          <p:nvPr>
            <p:ph type="title"/>
          </p:nvPr>
        </p:nvSpPr>
        <p:spPr>
          <a:xfrm>
            <a:off x="264115" y="179999"/>
            <a:ext cx="7008814"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56" name="Body Level One…"/>
          <p:cNvSpPr txBox="1"/>
          <p:nvPr>
            <p:ph type="body" sz="half" idx="1"/>
          </p:nvPr>
        </p:nvSpPr>
        <p:spPr>
          <a:xfrm>
            <a:off x="263525" y="1800000"/>
            <a:ext cx="7008814" cy="4356001"/>
          </a:xfrm>
          <a:prstGeom prst="rect">
            <a:avLst/>
          </a:prstGeom>
        </p:spPr>
        <p:txBody>
          <a:bodyPr>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57" name="Picture Placeholder 2"/>
          <p:cNvSpPr/>
          <p:nvPr>
            <p:ph type="pic" sz="quarter" idx="21"/>
          </p:nvPr>
        </p:nvSpPr>
        <p:spPr>
          <a:xfrm>
            <a:off x="7865995" y="267493"/>
            <a:ext cx="3444447" cy="1872002"/>
          </a:xfrm>
          <a:prstGeom prst="rect">
            <a:avLst/>
          </a:prstGeom>
        </p:spPr>
        <p:txBody>
          <a:bodyPr lIns="91439" rIns="91439"/>
          <a:lstStyle/>
          <a:p>
            <a:pPr/>
          </a:p>
        </p:txBody>
      </p:sp>
      <p:sp>
        <p:nvSpPr>
          <p:cNvPr id="458" name="Picture Placeholder 2"/>
          <p:cNvSpPr/>
          <p:nvPr>
            <p:ph type="pic" sz="quarter" idx="22"/>
          </p:nvPr>
        </p:nvSpPr>
        <p:spPr>
          <a:xfrm>
            <a:off x="7865995" y="2217983"/>
            <a:ext cx="3444447" cy="1872002"/>
          </a:xfrm>
          <a:prstGeom prst="rect">
            <a:avLst/>
          </a:prstGeom>
        </p:spPr>
        <p:txBody>
          <a:bodyPr lIns="91439" rIns="91439"/>
          <a:lstStyle/>
          <a:p>
            <a:pPr/>
          </a:p>
        </p:txBody>
      </p:sp>
      <p:sp>
        <p:nvSpPr>
          <p:cNvPr id="459" name="Picture Placeholder 2"/>
          <p:cNvSpPr/>
          <p:nvPr>
            <p:ph type="pic" sz="quarter" idx="23"/>
          </p:nvPr>
        </p:nvSpPr>
        <p:spPr>
          <a:xfrm>
            <a:off x="7865995" y="4168473"/>
            <a:ext cx="3444447" cy="1872001"/>
          </a:xfrm>
          <a:prstGeom prst="rect">
            <a:avLst/>
          </a:prstGeom>
        </p:spPr>
        <p:txBody>
          <a:bodyPr lIns="91439" rIns="91439"/>
          <a:lstStyle/>
          <a:p>
            <a:pPr/>
          </a:p>
        </p:txBody>
      </p:sp>
      <p:sp>
        <p:nvSpPr>
          <p:cNvPr id="460" name="Segnaposto testo 3"/>
          <p:cNvSpPr/>
          <p:nvPr>
            <p:ph type="body" sz="quarter" idx="24"/>
          </p:nvPr>
        </p:nvSpPr>
        <p:spPr>
          <a:xfrm>
            <a:off x="3614607" y="6362246"/>
            <a:ext cx="8421869" cy="236543"/>
          </a:xfrm>
          <a:prstGeom prst="rect">
            <a:avLst/>
          </a:prstGeom>
        </p:spPr>
        <p:txBody>
          <a:bodyPr>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461" name="Segnaposto testo 6"/>
          <p:cNvSpPr/>
          <p:nvPr>
            <p:ph type="body" sz="quarter" idx="25"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70"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71"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472"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73" name="그림 개체 틀 4"/>
          <p:cNvSpPr/>
          <p:nvPr>
            <p:ph type="pic" sz="quarter" idx="22"/>
          </p:nvPr>
        </p:nvSpPr>
        <p:spPr>
          <a:xfrm>
            <a:off x="270151" y="1006783"/>
            <a:ext cx="2827044" cy="2449897"/>
          </a:xfrm>
          <a:prstGeom prst="rect">
            <a:avLst/>
          </a:prstGeom>
        </p:spPr>
        <p:txBody>
          <a:bodyPr lIns="91439" rIns="91439"/>
          <a:lstStyle/>
          <a:p>
            <a:pPr/>
          </a:p>
        </p:txBody>
      </p:sp>
      <p:sp>
        <p:nvSpPr>
          <p:cNvPr id="474" name="그림 개체 틀 6"/>
          <p:cNvSpPr/>
          <p:nvPr>
            <p:ph type="pic" sz="quarter" idx="23"/>
          </p:nvPr>
        </p:nvSpPr>
        <p:spPr>
          <a:xfrm>
            <a:off x="3211702" y="1006783"/>
            <a:ext cx="2827044" cy="2449897"/>
          </a:xfrm>
          <a:prstGeom prst="rect">
            <a:avLst/>
          </a:prstGeom>
        </p:spPr>
        <p:txBody>
          <a:bodyPr lIns="91439" rIns="91439"/>
          <a:lstStyle/>
          <a:p>
            <a:pPr/>
          </a:p>
        </p:txBody>
      </p:sp>
      <p:sp>
        <p:nvSpPr>
          <p:cNvPr id="475" name="그림 개체 틀 32"/>
          <p:cNvSpPr/>
          <p:nvPr>
            <p:ph type="pic" sz="quarter" idx="24"/>
          </p:nvPr>
        </p:nvSpPr>
        <p:spPr>
          <a:xfrm>
            <a:off x="6153253" y="1006783"/>
            <a:ext cx="2827044" cy="2449897"/>
          </a:xfrm>
          <a:prstGeom prst="rect">
            <a:avLst/>
          </a:prstGeom>
        </p:spPr>
        <p:txBody>
          <a:bodyPr lIns="91439" rIns="91439"/>
          <a:lstStyle/>
          <a:p>
            <a:pPr/>
          </a:p>
        </p:txBody>
      </p:sp>
      <p:sp>
        <p:nvSpPr>
          <p:cNvPr id="476" name="그림 개체 틀 34"/>
          <p:cNvSpPr/>
          <p:nvPr>
            <p:ph type="pic" sz="quarter" idx="25"/>
          </p:nvPr>
        </p:nvSpPr>
        <p:spPr>
          <a:xfrm>
            <a:off x="9094806" y="1006783"/>
            <a:ext cx="2827044" cy="2449897"/>
          </a:xfrm>
          <a:prstGeom prst="rect">
            <a:avLst/>
          </a:prstGeom>
        </p:spPr>
        <p:txBody>
          <a:bodyPr lIns="91439" rIns="91439"/>
          <a:lstStyle/>
          <a:p>
            <a:pPr/>
          </a:p>
        </p:txBody>
      </p:sp>
      <p:sp>
        <p:nvSpPr>
          <p:cNvPr id="477" name="Segnaposto testo 28"/>
          <p:cNvSpPr/>
          <p:nvPr>
            <p:ph type="body" sz="quarter" idx="26"/>
          </p:nvPr>
        </p:nvSpPr>
        <p:spPr>
          <a:xfrm>
            <a:off x="263523" y="3618189"/>
            <a:ext cx="2827045"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478" name="Segnaposto testo 28"/>
          <p:cNvSpPr/>
          <p:nvPr>
            <p:ph type="body" sz="quarter" idx="27"/>
          </p:nvPr>
        </p:nvSpPr>
        <p:spPr>
          <a:xfrm>
            <a:off x="263523" y="4318765"/>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479" name="Segnaposto testo 28"/>
          <p:cNvSpPr/>
          <p:nvPr>
            <p:ph type="body" sz="quarter" idx="28"/>
          </p:nvPr>
        </p:nvSpPr>
        <p:spPr>
          <a:xfrm>
            <a:off x="263523" y="4965303"/>
            <a:ext cx="2827045"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480" name="Segnaposto testo 28"/>
          <p:cNvSpPr/>
          <p:nvPr>
            <p:ph type="body" sz="quarter" idx="29"/>
          </p:nvPr>
        </p:nvSpPr>
        <p:spPr>
          <a:xfrm>
            <a:off x="3211702" y="3618189"/>
            <a:ext cx="2827045"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481" name="Segnaposto testo 28"/>
          <p:cNvSpPr/>
          <p:nvPr>
            <p:ph type="body" sz="quarter" idx="30"/>
          </p:nvPr>
        </p:nvSpPr>
        <p:spPr>
          <a:xfrm>
            <a:off x="3211702" y="4318765"/>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482" name="Segnaposto testo 28"/>
          <p:cNvSpPr/>
          <p:nvPr>
            <p:ph type="body" sz="quarter" idx="31"/>
          </p:nvPr>
        </p:nvSpPr>
        <p:spPr>
          <a:xfrm>
            <a:off x="3211702" y="4965303"/>
            <a:ext cx="2827045"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483" name="Segnaposto testo 28"/>
          <p:cNvSpPr/>
          <p:nvPr>
            <p:ph type="body" sz="quarter" idx="32"/>
          </p:nvPr>
        </p:nvSpPr>
        <p:spPr>
          <a:xfrm>
            <a:off x="9094806" y="3618189"/>
            <a:ext cx="2827044"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484" name="Segnaposto testo 28"/>
          <p:cNvSpPr/>
          <p:nvPr>
            <p:ph type="body" sz="quarter" idx="33"/>
          </p:nvPr>
        </p:nvSpPr>
        <p:spPr>
          <a:xfrm>
            <a:off x="9094806" y="4318765"/>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485" name="Segnaposto testo 28"/>
          <p:cNvSpPr/>
          <p:nvPr>
            <p:ph type="body" sz="quarter" idx="34"/>
          </p:nvPr>
        </p:nvSpPr>
        <p:spPr>
          <a:xfrm>
            <a:off x="9094806" y="4965303"/>
            <a:ext cx="2827044"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486" name="Segnaposto testo 28"/>
          <p:cNvSpPr/>
          <p:nvPr>
            <p:ph type="body" sz="quarter" idx="35"/>
          </p:nvPr>
        </p:nvSpPr>
        <p:spPr>
          <a:xfrm>
            <a:off x="6159882" y="3618189"/>
            <a:ext cx="2827044" cy="700577"/>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487" name="Segnaposto testo 28"/>
          <p:cNvSpPr/>
          <p:nvPr>
            <p:ph type="body" sz="quarter" idx="36"/>
          </p:nvPr>
        </p:nvSpPr>
        <p:spPr>
          <a:xfrm>
            <a:off x="6159882" y="4318765"/>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488" name="Segnaposto testo 28"/>
          <p:cNvSpPr/>
          <p:nvPr>
            <p:ph type="body" sz="quarter" idx="37"/>
          </p:nvPr>
        </p:nvSpPr>
        <p:spPr>
          <a:xfrm>
            <a:off x="6159882" y="4965303"/>
            <a:ext cx="2827044" cy="1283716"/>
          </a:xfrm>
          <a:prstGeom prst="rect">
            <a:avLst/>
          </a:prstGeom>
        </p:spPr>
        <p:txBody>
          <a:bodyPr>
            <a:normAutofit fontScale="100000" lnSpcReduction="0"/>
          </a:bodyPr>
          <a:lstStyle/>
          <a:p>
            <a:pPr marL="0" indent="0" algn="ctr">
              <a:lnSpc>
                <a:spcPct val="100000"/>
              </a:lnSpc>
              <a:buSzTx/>
              <a:buFontTx/>
              <a:buNone/>
              <a:defRPr sz="1800"/>
            </a:pPr>
          </a:p>
        </p:txBody>
      </p:sp>
      <p:sp>
        <p:nvSpPr>
          <p:cNvPr id="489"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4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498"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499"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00"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01"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510"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511"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12"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13"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14" name="Picture Placeholder 12"/>
          <p:cNvSpPr/>
          <p:nvPr>
            <p:ph type="pic" sz="half" idx="22"/>
          </p:nvPr>
        </p:nvSpPr>
        <p:spPr>
          <a:xfrm>
            <a:off x="6221898" y="1800000"/>
            <a:ext cx="5706579" cy="4356001"/>
          </a:xfrm>
          <a:prstGeom prst="rect">
            <a:avLst/>
          </a:prstGeom>
        </p:spPr>
        <p:txBody>
          <a:bodyPr lIns="91439" rIns="91439"/>
          <a:lstStyle/>
          <a:p>
            <a:pPr/>
          </a:p>
        </p:txBody>
      </p:sp>
      <p:sp>
        <p:nvSpPr>
          <p:cNvPr id="515" name="Segnaposto testo 5"/>
          <p:cNvSpPr/>
          <p:nvPr>
            <p:ph type="body" sz="half" idx="23"/>
          </p:nvPr>
        </p:nvSpPr>
        <p:spPr>
          <a:xfrm>
            <a:off x="263525" y="1800000"/>
            <a:ext cx="5832475" cy="4356001"/>
          </a:xfrm>
          <a:prstGeom prst="rect">
            <a:avLst/>
          </a:prstGeom>
        </p:spPr>
        <p:txBody>
          <a:bodyPr>
            <a:normAutofit fontScale="100000" lnSpcReduction="0"/>
          </a:bodyPr>
          <a:lstStyle/>
          <a:p>
            <a:pPr marL="0" indent="0">
              <a:lnSpc>
                <a:spcPct val="100000"/>
              </a:lnSpc>
              <a:buSzTx/>
              <a:buFontTx/>
              <a:buNone/>
            </a:pPr>
          </a:p>
        </p:txBody>
      </p:sp>
      <p:sp>
        <p:nvSpPr>
          <p:cNvPr id="5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1 Immagine">
    <p:bg>
      <p:bgPr>
        <a:solidFill>
          <a:srgbClr val="FFFFFF"/>
        </a:solidFill>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524"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525"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26" name="Picture Placeholder 12"/>
          <p:cNvSpPr/>
          <p:nvPr>
            <p:ph type="pic" idx="21"/>
          </p:nvPr>
        </p:nvSpPr>
        <p:spPr>
          <a:xfrm>
            <a:off x="1021442" y="1708873"/>
            <a:ext cx="10161897" cy="4451296"/>
          </a:xfrm>
          <a:prstGeom prst="rect">
            <a:avLst/>
          </a:prstGeom>
        </p:spPr>
        <p:txBody>
          <a:bodyPr lIns="91439" rIns="91439"/>
          <a:lstStyle/>
          <a:p>
            <a:pPr/>
          </a:p>
        </p:txBody>
      </p:sp>
      <p:sp>
        <p:nvSpPr>
          <p:cNvPr id="527"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28"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537"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538"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39"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40"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41" name="Picture Placeholder 12"/>
          <p:cNvSpPr/>
          <p:nvPr>
            <p:ph type="pic" sz="half" idx="22"/>
          </p:nvPr>
        </p:nvSpPr>
        <p:spPr>
          <a:xfrm>
            <a:off x="262799" y="1708873"/>
            <a:ext cx="5706580" cy="4447127"/>
          </a:xfrm>
          <a:prstGeom prst="rect">
            <a:avLst/>
          </a:prstGeom>
        </p:spPr>
        <p:txBody>
          <a:bodyPr lIns="91439" rIns="91439"/>
          <a:lstStyle/>
          <a:p>
            <a:pPr/>
          </a:p>
        </p:txBody>
      </p:sp>
      <p:sp>
        <p:nvSpPr>
          <p:cNvPr id="542" name="Picture Placeholder 12"/>
          <p:cNvSpPr/>
          <p:nvPr>
            <p:ph type="pic" sz="half" idx="23"/>
          </p:nvPr>
        </p:nvSpPr>
        <p:spPr>
          <a:xfrm>
            <a:off x="6220800" y="1708873"/>
            <a:ext cx="5706579" cy="4447127"/>
          </a:xfrm>
          <a:prstGeom prst="rect">
            <a:avLst/>
          </a:prstGeom>
        </p:spPr>
        <p:txBody>
          <a:bodyPr lIns="91439" rIns="91439"/>
          <a:lstStyle/>
          <a:p>
            <a:pPr/>
          </a:p>
        </p:txBody>
      </p:sp>
      <p:sp>
        <p:nvSpPr>
          <p:cNvPr id="5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hiusura">
    <p:bg>
      <p:bgPr>
        <a:solidFill>
          <a:srgbClr val="FFFFFF"/>
        </a:solidFill>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extLst/>
          </a:blip>
          <a:stretch>
            <a:fillRect/>
          </a:stretch>
        </p:blipFill>
        <p:spPr>
          <a:xfrm>
            <a:off x="603139" y="2787188"/>
            <a:ext cx="2857723" cy="1255544"/>
          </a:xfrm>
          <a:prstGeom prst="rect">
            <a:avLst/>
          </a:prstGeom>
          <a:ln w="12700">
            <a:miter lim="400000"/>
          </a:ln>
        </p:spPr>
      </p:pic>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551"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552" name="그림 개체 틀 5"/>
          <p:cNvSpPr/>
          <p:nvPr>
            <p:ph type="pic" idx="21"/>
          </p:nvPr>
        </p:nvSpPr>
        <p:spPr>
          <a:xfrm>
            <a:off x="0" y="0"/>
            <a:ext cx="12192000" cy="6314400"/>
          </a:xfrm>
          <a:prstGeom prst="rect">
            <a:avLst/>
          </a:prstGeom>
        </p:spPr>
        <p:txBody>
          <a:bodyPr lIns="91439" rIns="91439"/>
          <a:lstStyle/>
          <a:p>
            <a:pPr/>
          </a:p>
        </p:txBody>
      </p:sp>
      <p:sp>
        <p:nvSpPr>
          <p:cNvPr id="553"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54" name="Segnaposto testo 6"/>
          <p:cNvSpPr/>
          <p:nvPr>
            <p:ph type="body" sz="quarter" idx="22"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p>
        </p:txBody>
      </p:sp>
      <p:pic>
        <p:nvPicPr>
          <p:cNvPr id="563"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564" name="Body Level One…"/>
          <p:cNvSpPr txBox="1"/>
          <p:nvPr>
            <p:ph type="body" sz="quarter" idx="1"/>
          </p:nvPr>
        </p:nvSpPr>
        <p:spPr>
          <a:xfrm>
            <a:off x="3614608" y="6362246"/>
            <a:ext cx="8421868" cy="236543"/>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65" name="Segnaposto testo 6"/>
          <p:cNvSpPr/>
          <p:nvPr>
            <p:ph type="body" sz="quarter" idx="21" hasCustomPrompt="1"/>
          </p:nvPr>
        </p:nvSpPr>
        <p:spPr>
          <a:xfrm>
            <a:off x="3609473" y="6609588"/>
            <a:ext cx="8451066" cy="215817"/>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yout personalizzato">
    <p:bg>
      <p:bgPr>
        <a:solidFill>
          <a:srgbClr val="FFFFFF"/>
        </a:solidFill>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574"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575"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576"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57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78"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579" name="Slide Number"/>
          <p:cNvSpPr txBox="1"/>
          <p:nvPr>
            <p:ph type="sldNum" sz="quarter" idx="2"/>
          </p:nvPr>
        </p:nvSpPr>
        <p:spPr>
          <a:xfrm>
            <a:off x="11812913" y="6621805"/>
            <a:ext cx="217151" cy="218441"/>
          </a:xfrm>
          <a:prstGeom prst="rect">
            <a:avLst/>
          </a:prstGeom>
        </p:spPr>
        <p:txBody>
          <a:bodyPr/>
          <a:lstStyle>
            <a:lvl1pPr>
              <a:defRPr sz="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587"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588"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589" name="Picture Placeholder 2"/>
          <p:cNvSpPr/>
          <p:nvPr>
            <p:ph type="pic" idx="21"/>
          </p:nvPr>
        </p:nvSpPr>
        <p:spPr>
          <a:xfrm>
            <a:off x="6586538" y="550800"/>
            <a:ext cx="5605463" cy="6048000"/>
          </a:xfrm>
          <a:prstGeom prst="rect">
            <a:avLst/>
          </a:prstGeom>
        </p:spPr>
        <p:txBody>
          <a:bodyPr lIns="91439" rIns="91439"/>
          <a:lstStyle/>
          <a:p>
            <a:pPr/>
          </a:p>
        </p:txBody>
      </p:sp>
      <p:sp>
        <p:nvSpPr>
          <p:cNvPr id="590"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91"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592" name="Title Text"/>
          <p:cNvSpPr txBox="1"/>
          <p:nvPr>
            <p:ph type="title"/>
          </p:nvPr>
        </p:nvSpPr>
        <p:spPr>
          <a:xfrm>
            <a:off x="143843" y="647999"/>
            <a:ext cx="6309967"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5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01"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02"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03" name="Picture Placeholder 2"/>
          <p:cNvSpPr/>
          <p:nvPr>
            <p:ph type="pic" sz="half" idx="21"/>
          </p:nvPr>
        </p:nvSpPr>
        <p:spPr>
          <a:xfrm>
            <a:off x="6706220" y="684000"/>
            <a:ext cx="5341938" cy="5778001"/>
          </a:xfrm>
          <a:prstGeom prst="rect">
            <a:avLst/>
          </a:prstGeom>
        </p:spPr>
        <p:txBody>
          <a:bodyPr lIns="91439" rIns="91439"/>
          <a:lstStyle/>
          <a:p>
            <a:pPr/>
          </a:p>
        </p:txBody>
      </p:sp>
      <p:sp>
        <p:nvSpPr>
          <p:cNvPr id="60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05"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06" name="Title Text"/>
          <p:cNvSpPr txBox="1"/>
          <p:nvPr>
            <p:ph type="title"/>
          </p:nvPr>
        </p:nvSpPr>
        <p:spPr>
          <a:xfrm>
            <a:off x="143843" y="647999"/>
            <a:ext cx="6309967"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15"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16"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17" name="Picture Placeholder 8"/>
          <p:cNvSpPr/>
          <p:nvPr>
            <p:ph type="pic" idx="21"/>
          </p:nvPr>
        </p:nvSpPr>
        <p:spPr>
          <a:xfrm>
            <a:off x="5231903" y="550799"/>
            <a:ext cx="6960097" cy="6048002"/>
          </a:xfrm>
          <a:prstGeom prst="rect">
            <a:avLst/>
          </a:prstGeom>
        </p:spPr>
        <p:txBody>
          <a:bodyPr lIns="91439" rIns="91439"/>
          <a:lstStyle/>
          <a:p>
            <a:pPr/>
          </a:p>
        </p:txBody>
      </p:sp>
      <p:sp>
        <p:nvSpPr>
          <p:cNvPr id="6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19"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20" name="Title Text"/>
          <p:cNvSpPr txBox="1"/>
          <p:nvPr>
            <p:ph type="title"/>
          </p:nvPr>
        </p:nvSpPr>
        <p:spPr>
          <a:xfrm>
            <a:off x="143843" y="647999"/>
            <a:ext cx="4958244"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rid">
    <p:bg>
      <p:bgPr>
        <a:solidFill>
          <a:srgbClr val="FFFFFF"/>
        </a:solidFill>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29"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30"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31" name="Picture Placeholder 8"/>
          <p:cNvSpPr/>
          <p:nvPr>
            <p:ph type="pic" idx="21"/>
          </p:nvPr>
        </p:nvSpPr>
        <p:spPr>
          <a:xfrm>
            <a:off x="5364000" y="684000"/>
            <a:ext cx="6696572" cy="5778001"/>
          </a:xfrm>
          <a:prstGeom prst="rect">
            <a:avLst/>
          </a:prstGeom>
        </p:spPr>
        <p:txBody>
          <a:bodyPr lIns="91439" rIns="91439"/>
          <a:lstStyle/>
          <a:p>
            <a:pPr/>
          </a:p>
        </p:txBody>
      </p:sp>
      <p:sp>
        <p:nvSpPr>
          <p:cNvPr id="632"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33"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34" name="Title Text"/>
          <p:cNvSpPr txBox="1"/>
          <p:nvPr>
            <p:ph type="title"/>
          </p:nvPr>
        </p:nvSpPr>
        <p:spPr>
          <a:xfrm>
            <a:off x="143843" y="647999"/>
            <a:ext cx="5064262"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43"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44"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45" name="Picture Placeholder 2"/>
          <p:cNvSpPr/>
          <p:nvPr>
            <p:ph type="pic" sz="half" idx="21"/>
          </p:nvPr>
        </p:nvSpPr>
        <p:spPr>
          <a:xfrm>
            <a:off x="4685210" y="3591161"/>
            <a:ext cx="7506790" cy="3006001"/>
          </a:xfrm>
          <a:prstGeom prst="rect">
            <a:avLst/>
          </a:prstGeom>
        </p:spPr>
        <p:txBody>
          <a:bodyPr lIns="91439" rIns="91439"/>
          <a:lstStyle/>
          <a:p>
            <a:pPr/>
          </a:p>
        </p:txBody>
      </p:sp>
      <p:sp>
        <p:nvSpPr>
          <p:cNvPr id="646" name="Picture Placeholder 2"/>
          <p:cNvSpPr/>
          <p:nvPr>
            <p:ph type="pic" sz="half" idx="22"/>
          </p:nvPr>
        </p:nvSpPr>
        <p:spPr>
          <a:xfrm>
            <a:off x="4685210" y="550800"/>
            <a:ext cx="7506790" cy="3006001"/>
          </a:xfrm>
          <a:prstGeom prst="rect">
            <a:avLst/>
          </a:prstGeom>
        </p:spPr>
        <p:txBody>
          <a:bodyPr lIns="91439" rIns="91439"/>
          <a:lstStyle/>
          <a:p>
            <a:pPr/>
          </a:p>
        </p:txBody>
      </p:sp>
      <p:sp>
        <p:nvSpPr>
          <p:cNvPr id="64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48" name="Segnaposto testo 6"/>
          <p:cNvSpPr/>
          <p:nvPr>
            <p:ph type="body" sz="quarter" idx="23"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49" name="Title Text"/>
          <p:cNvSpPr txBox="1"/>
          <p:nvPr>
            <p:ph type="title"/>
          </p:nvPr>
        </p:nvSpPr>
        <p:spPr>
          <a:xfrm>
            <a:off x="143843" y="647999"/>
            <a:ext cx="4395028"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58"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59"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60" name="Picture Placeholder 2"/>
          <p:cNvSpPr/>
          <p:nvPr>
            <p:ph type="pic" sz="half" idx="21"/>
          </p:nvPr>
        </p:nvSpPr>
        <p:spPr>
          <a:xfrm>
            <a:off x="4811107" y="691200"/>
            <a:ext cx="7242676" cy="2844001"/>
          </a:xfrm>
          <a:prstGeom prst="rect">
            <a:avLst/>
          </a:prstGeom>
        </p:spPr>
        <p:txBody>
          <a:bodyPr lIns="91439" rIns="91439"/>
          <a:lstStyle/>
          <a:p>
            <a:pPr/>
          </a:p>
        </p:txBody>
      </p:sp>
      <p:sp>
        <p:nvSpPr>
          <p:cNvPr id="661"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62"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63" name="Title Text"/>
          <p:cNvSpPr txBox="1"/>
          <p:nvPr>
            <p:ph type="title"/>
          </p:nvPr>
        </p:nvSpPr>
        <p:spPr>
          <a:xfrm>
            <a:off x="143843" y="647999"/>
            <a:ext cx="4520923"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64" name="Picture Placeholder 2"/>
          <p:cNvSpPr/>
          <p:nvPr>
            <p:ph type="pic" sz="half" idx="23"/>
          </p:nvPr>
        </p:nvSpPr>
        <p:spPr>
          <a:xfrm>
            <a:off x="4811107" y="3625200"/>
            <a:ext cx="7242676" cy="2844001"/>
          </a:xfrm>
          <a:prstGeom prst="rect">
            <a:avLst/>
          </a:prstGeom>
        </p:spPr>
        <p:txBody>
          <a:bodyPr lIns="91439" rIns="91439"/>
          <a:lstStyle/>
          <a:p>
            <a:pPr/>
          </a:p>
        </p:txBody>
      </p:sp>
      <p:sp>
        <p:nvSpPr>
          <p:cNvPr id="6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73"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74"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75" name="Picture Placeholder 2"/>
          <p:cNvSpPr/>
          <p:nvPr>
            <p:ph type="pic" sz="quarter" idx="21"/>
          </p:nvPr>
        </p:nvSpPr>
        <p:spPr>
          <a:xfrm>
            <a:off x="7794556" y="550800"/>
            <a:ext cx="3875002" cy="1980001"/>
          </a:xfrm>
          <a:prstGeom prst="rect">
            <a:avLst/>
          </a:prstGeom>
        </p:spPr>
        <p:txBody>
          <a:bodyPr lIns="91439" rIns="91439"/>
          <a:lstStyle/>
          <a:p>
            <a:pPr/>
          </a:p>
        </p:txBody>
      </p:sp>
      <p:sp>
        <p:nvSpPr>
          <p:cNvPr id="676" name="Picture Placeholder 2"/>
          <p:cNvSpPr/>
          <p:nvPr>
            <p:ph type="pic" sz="quarter" idx="22"/>
          </p:nvPr>
        </p:nvSpPr>
        <p:spPr>
          <a:xfrm>
            <a:off x="7794556" y="2586102"/>
            <a:ext cx="3875002" cy="1980002"/>
          </a:xfrm>
          <a:prstGeom prst="rect">
            <a:avLst/>
          </a:prstGeom>
        </p:spPr>
        <p:txBody>
          <a:bodyPr lIns="91439" rIns="91439"/>
          <a:lstStyle/>
          <a:p>
            <a:pPr/>
          </a:p>
        </p:txBody>
      </p:sp>
      <p:sp>
        <p:nvSpPr>
          <p:cNvPr id="677" name="Picture Placeholder 2"/>
          <p:cNvSpPr/>
          <p:nvPr>
            <p:ph type="pic" sz="quarter" idx="23"/>
          </p:nvPr>
        </p:nvSpPr>
        <p:spPr>
          <a:xfrm>
            <a:off x="7794556" y="4621405"/>
            <a:ext cx="3875002" cy="1980001"/>
          </a:xfrm>
          <a:prstGeom prst="rect">
            <a:avLst/>
          </a:prstGeom>
        </p:spPr>
        <p:txBody>
          <a:bodyPr lIns="91439" rIns="91439"/>
          <a:lstStyle/>
          <a:p>
            <a:pPr/>
          </a:p>
        </p:txBody>
      </p:sp>
      <p:sp>
        <p:nvSpPr>
          <p:cNvPr id="67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79" name="Segnaposto testo 6"/>
          <p:cNvSpPr/>
          <p:nvPr>
            <p:ph type="body" sz="quarter" idx="24"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80" name="Title Text"/>
          <p:cNvSpPr txBox="1"/>
          <p:nvPr>
            <p:ph type="title"/>
          </p:nvPr>
        </p:nvSpPr>
        <p:spPr>
          <a:xfrm>
            <a:off x="143844" y="647999"/>
            <a:ext cx="7224367"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Titolo arancio">
    <p:bg>
      <p:bgPr>
        <a:solidFill>
          <a:srgbClr val="FFFFFF"/>
        </a:solidFill>
      </p:bgPr>
    </p:bg>
    <p:spTree>
      <p:nvGrpSpPr>
        <p:cNvPr id="1" name=""/>
        <p:cNvGrpSpPr/>
        <p:nvPr/>
      </p:nvGrpSpPr>
      <p:grpSpPr>
        <a:xfrm>
          <a:off x="0" y="0"/>
          <a:ext cx="0" cy="0"/>
          <a:chOff x="0" y="0"/>
          <a:chExt cx="0" cy="0"/>
        </a:xfrm>
      </p:grpSpPr>
      <p:sp>
        <p:nvSpPr>
          <p:cNvPr id="51" name="그림 개체 틀 5"/>
          <p:cNvSpPr/>
          <p:nvPr>
            <p:ph type="pic" idx="21"/>
          </p:nvPr>
        </p:nvSpPr>
        <p:spPr>
          <a:xfrm>
            <a:off x="3778622" y="0"/>
            <a:ext cx="8413378" cy="6858000"/>
          </a:xfrm>
          <a:prstGeom prst="rect">
            <a:avLst/>
          </a:prstGeom>
        </p:spPr>
        <p:txBody>
          <a:bodyPr lIns="91439" rIns="91439"/>
          <a:lstStyle/>
          <a:p>
            <a:pPr/>
          </a:p>
        </p:txBody>
      </p:sp>
      <p:sp>
        <p:nvSpPr>
          <p:cNvPr id="52" name="Shape 14"/>
          <p:cNvSpPr/>
          <p:nvPr/>
        </p:nvSpPr>
        <p:spPr>
          <a:xfrm flipH="1">
            <a:off x="-7128" y="-1"/>
            <a:ext cx="3779027" cy="6857990"/>
          </a:xfrm>
          <a:prstGeom prst="rect">
            <a:avLst/>
          </a:prstGeom>
          <a:solidFill>
            <a:srgbClr val="FFFFFF"/>
          </a:solidFill>
          <a:ln w="12700">
            <a:miter lim="400000"/>
          </a:ln>
        </p:spPr>
        <p:txBody>
          <a:bodyPr lIns="45719" rIns="45719" anchor="ctr"/>
          <a:lstStyle/>
          <a:p>
            <a:pPr/>
          </a:p>
        </p:txBody>
      </p:sp>
      <p:sp>
        <p:nvSpPr>
          <p:cNvPr id="53" name="Body Level One…"/>
          <p:cNvSpPr txBox="1"/>
          <p:nvPr>
            <p:ph type="body" sz="half" idx="1"/>
          </p:nvPr>
        </p:nvSpPr>
        <p:spPr>
          <a:xfrm>
            <a:off x="142875" y="260350"/>
            <a:ext cx="3486150" cy="4883151"/>
          </a:xfrm>
          <a:prstGeom prst="rect">
            <a:avLst/>
          </a:prstGeom>
        </p:spPr>
        <p:txBody>
          <a:bodyPr anchor="b">
            <a:normAutofit fontScale="100000" lnSpcReduction="0"/>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4" name="Segnaposto testo 9"/>
          <p:cNvSpPr/>
          <p:nvPr>
            <p:ph type="body" sz="quarter" idx="22"/>
          </p:nvPr>
        </p:nvSpPr>
        <p:spPr>
          <a:xfrm>
            <a:off x="142471" y="5290344"/>
            <a:ext cx="3486151" cy="1307307"/>
          </a:xfrm>
          <a:prstGeom prst="rect">
            <a:avLst/>
          </a:prstGeom>
        </p:spPr>
        <p:txBody>
          <a:bodyPr>
            <a:normAutofit fontScale="100000" lnSpcReduction="0"/>
          </a:bodyPr>
          <a:lstStyle/>
          <a:p>
            <a:pPr marL="0" indent="0">
              <a:buSzTx/>
              <a:buFontTx/>
              <a:buNone/>
              <a:defRPr sz="2400"/>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689"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690"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691" name="Picture Placeholder 2"/>
          <p:cNvSpPr/>
          <p:nvPr>
            <p:ph type="pic" sz="quarter" idx="21"/>
          </p:nvPr>
        </p:nvSpPr>
        <p:spPr>
          <a:xfrm>
            <a:off x="7865995" y="691563"/>
            <a:ext cx="3444447" cy="1872001"/>
          </a:xfrm>
          <a:prstGeom prst="rect">
            <a:avLst/>
          </a:prstGeom>
        </p:spPr>
        <p:txBody>
          <a:bodyPr lIns="91439" rIns="91439"/>
          <a:lstStyle/>
          <a:p>
            <a:pPr/>
          </a:p>
        </p:txBody>
      </p:sp>
      <p:sp>
        <p:nvSpPr>
          <p:cNvPr id="692" name="Picture Placeholder 2"/>
          <p:cNvSpPr/>
          <p:nvPr>
            <p:ph type="pic" sz="quarter" idx="22"/>
          </p:nvPr>
        </p:nvSpPr>
        <p:spPr>
          <a:xfrm>
            <a:off x="7865995" y="2642053"/>
            <a:ext cx="3444447" cy="1872001"/>
          </a:xfrm>
          <a:prstGeom prst="rect">
            <a:avLst/>
          </a:prstGeom>
        </p:spPr>
        <p:txBody>
          <a:bodyPr lIns="91439" rIns="91439"/>
          <a:lstStyle/>
          <a:p>
            <a:pPr/>
          </a:p>
        </p:txBody>
      </p:sp>
      <p:sp>
        <p:nvSpPr>
          <p:cNvPr id="693" name="Picture Placeholder 2"/>
          <p:cNvSpPr/>
          <p:nvPr>
            <p:ph type="pic" sz="quarter" idx="23"/>
          </p:nvPr>
        </p:nvSpPr>
        <p:spPr>
          <a:xfrm>
            <a:off x="7865995" y="4592542"/>
            <a:ext cx="3444447" cy="1872002"/>
          </a:xfrm>
          <a:prstGeom prst="rect">
            <a:avLst/>
          </a:prstGeom>
        </p:spPr>
        <p:txBody>
          <a:bodyPr lIns="91439" rIns="91439"/>
          <a:lstStyle/>
          <a:p>
            <a:pPr/>
          </a:p>
        </p:txBody>
      </p:sp>
      <p:sp>
        <p:nvSpPr>
          <p:cNvPr id="69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95" name="Segnaposto testo 6"/>
          <p:cNvSpPr/>
          <p:nvPr>
            <p:ph type="body" sz="quarter" idx="24"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96" name="Title Text"/>
          <p:cNvSpPr txBox="1"/>
          <p:nvPr>
            <p:ph type="title"/>
          </p:nvPr>
        </p:nvSpPr>
        <p:spPr>
          <a:xfrm>
            <a:off x="143843" y="647999"/>
            <a:ext cx="7078592"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05"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06"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07" name="그림 개체 틀 4"/>
          <p:cNvSpPr/>
          <p:nvPr>
            <p:ph type="pic" sz="quarter" idx="21"/>
          </p:nvPr>
        </p:nvSpPr>
        <p:spPr>
          <a:xfrm>
            <a:off x="270151" y="1351336"/>
            <a:ext cx="2827044" cy="2449896"/>
          </a:xfrm>
          <a:prstGeom prst="rect">
            <a:avLst/>
          </a:prstGeom>
        </p:spPr>
        <p:txBody>
          <a:bodyPr lIns="91439" rIns="91439"/>
          <a:lstStyle/>
          <a:p>
            <a:pPr/>
          </a:p>
        </p:txBody>
      </p:sp>
      <p:sp>
        <p:nvSpPr>
          <p:cNvPr id="708" name="그림 개체 틀 6"/>
          <p:cNvSpPr/>
          <p:nvPr>
            <p:ph type="pic" sz="quarter" idx="22"/>
          </p:nvPr>
        </p:nvSpPr>
        <p:spPr>
          <a:xfrm>
            <a:off x="3211702" y="1351336"/>
            <a:ext cx="2827044" cy="2449896"/>
          </a:xfrm>
          <a:prstGeom prst="rect">
            <a:avLst/>
          </a:prstGeom>
        </p:spPr>
        <p:txBody>
          <a:bodyPr lIns="91439" rIns="91439"/>
          <a:lstStyle/>
          <a:p>
            <a:pPr/>
          </a:p>
        </p:txBody>
      </p:sp>
      <p:sp>
        <p:nvSpPr>
          <p:cNvPr id="709" name="그림 개체 틀 32"/>
          <p:cNvSpPr/>
          <p:nvPr>
            <p:ph type="pic" sz="quarter" idx="23"/>
          </p:nvPr>
        </p:nvSpPr>
        <p:spPr>
          <a:xfrm>
            <a:off x="6153253" y="1351336"/>
            <a:ext cx="2827044" cy="2449896"/>
          </a:xfrm>
          <a:prstGeom prst="rect">
            <a:avLst/>
          </a:prstGeom>
        </p:spPr>
        <p:txBody>
          <a:bodyPr lIns="91439" rIns="91439"/>
          <a:lstStyle/>
          <a:p>
            <a:pPr/>
          </a:p>
        </p:txBody>
      </p:sp>
      <p:sp>
        <p:nvSpPr>
          <p:cNvPr id="710" name="그림 개체 틀 34"/>
          <p:cNvSpPr/>
          <p:nvPr>
            <p:ph type="pic" sz="quarter" idx="24"/>
          </p:nvPr>
        </p:nvSpPr>
        <p:spPr>
          <a:xfrm>
            <a:off x="9094806" y="1351336"/>
            <a:ext cx="2827044" cy="2449896"/>
          </a:xfrm>
          <a:prstGeom prst="rect">
            <a:avLst/>
          </a:prstGeom>
        </p:spPr>
        <p:txBody>
          <a:bodyPr lIns="91439" rIns="91439"/>
          <a:lstStyle/>
          <a:p>
            <a:pPr/>
          </a:p>
        </p:txBody>
      </p:sp>
      <p:sp>
        <p:nvSpPr>
          <p:cNvPr id="711" name="Body Level One…"/>
          <p:cNvSpPr txBox="1"/>
          <p:nvPr>
            <p:ph type="body" sz="quarter" idx="1"/>
          </p:nvPr>
        </p:nvSpPr>
        <p:spPr>
          <a:xfrm>
            <a:off x="263524" y="3962741"/>
            <a:ext cx="2827043" cy="700576"/>
          </a:xfrm>
          <a:prstGeom prst="rect">
            <a:avLst/>
          </a:prstGeom>
        </p:spPr>
        <p:txBody>
          <a:bodyPr>
            <a:normAutofit fontScale="100000" lnSpcReduction="0"/>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12" name="Segnaposto testo 28"/>
          <p:cNvSpPr/>
          <p:nvPr>
            <p:ph type="body" sz="quarter" idx="25"/>
          </p:nvPr>
        </p:nvSpPr>
        <p:spPr>
          <a:xfrm>
            <a:off x="263523" y="4663316"/>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713" name="Segnaposto testo 28"/>
          <p:cNvSpPr/>
          <p:nvPr>
            <p:ph type="body" sz="quarter" idx="26"/>
          </p:nvPr>
        </p:nvSpPr>
        <p:spPr>
          <a:xfrm>
            <a:off x="263523" y="5309855"/>
            <a:ext cx="2827045"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714" name="Segnaposto testo 28"/>
          <p:cNvSpPr/>
          <p:nvPr>
            <p:ph type="body" sz="quarter" idx="27"/>
          </p:nvPr>
        </p:nvSpPr>
        <p:spPr>
          <a:xfrm>
            <a:off x="3211702" y="3962741"/>
            <a:ext cx="2827045"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715" name="Segnaposto testo 28"/>
          <p:cNvSpPr/>
          <p:nvPr>
            <p:ph type="body" sz="quarter" idx="28"/>
          </p:nvPr>
        </p:nvSpPr>
        <p:spPr>
          <a:xfrm>
            <a:off x="3211702" y="4663316"/>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716" name="Segnaposto testo 28"/>
          <p:cNvSpPr/>
          <p:nvPr>
            <p:ph type="body" sz="quarter" idx="29"/>
          </p:nvPr>
        </p:nvSpPr>
        <p:spPr>
          <a:xfrm>
            <a:off x="3211702" y="5309855"/>
            <a:ext cx="2827045"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717" name="Segnaposto testo 28"/>
          <p:cNvSpPr/>
          <p:nvPr>
            <p:ph type="body" sz="quarter" idx="30"/>
          </p:nvPr>
        </p:nvSpPr>
        <p:spPr>
          <a:xfrm>
            <a:off x="9094806" y="3962741"/>
            <a:ext cx="2827044"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718" name="Segnaposto testo 28"/>
          <p:cNvSpPr/>
          <p:nvPr>
            <p:ph type="body" sz="quarter" idx="31"/>
          </p:nvPr>
        </p:nvSpPr>
        <p:spPr>
          <a:xfrm>
            <a:off x="9094806" y="4663316"/>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719" name="Segnaposto testo 28"/>
          <p:cNvSpPr/>
          <p:nvPr>
            <p:ph type="body" sz="quarter" idx="32"/>
          </p:nvPr>
        </p:nvSpPr>
        <p:spPr>
          <a:xfrm>
            <a:off x="9094806" y="5309855"/>
            <a:ext cx="2827044"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720" name="Segnaposto testo 28"/>
          <p:cNvSpPr/>
          <p:nvPr>
            <p:ph type="body" sz="quarter" idx="33"/>
          </p:nvPr>
        </p:nvSpPr>
        <p:spPr>
          <a:xfrm>
            <a:off x="6159882" y="3962741"/>
            <a:ext cx="2827044"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721" name="Segnaposto testo 28"/>
          <p:cNvSpPr/>
          <p:nvPr>
            <p:ph type="body" sz="quarter" idx="34"/>
          </p:nvPr>
        </p:nvSpPr>
        <p:spPr>
          <a:xfrm>
            <a:off x="6159882" y="4663316"/>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722" name="Segnaposto testo 28"/>
          <p:cNvSpPr/>
          <p:nvPr>
            <p:ph type="body" sz="quarter" idx="35"/>
          </p:nvPr>
        </p:nvSpPr>
        <p:spPr>
          <a:xfrm>
            <a:off x="6159882" y="5309855"/>
            <a:ext cx="2827044"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723" name="Segnaposto testo 3"/>
          <p:cNvSpPr/>
          <p:nvPr>
            <p:ph type="body" sz="quarter" idx="36"/>
          </p:nvPr>
        </p:nvSpPr>
        <p:spPr>
          <a:xfrm>
            <a:off x="179999" y="43037"/>
            <a:ext cx="8421869" cy="236544"/>
          </a:xfrm>
          <a:prstGeom prst="rect">
            <a:avLst/>
          </a:prstGeom>
        </p:spPr>
        <p:txBody>
          <a:bodyPr>
            <a:normAutofit fontScale="100000" lnSpcReduction="0"/>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p>
        </p:txBody>
      </p:sp>
      <p:sp>
        <p:nvSpPr>
          <p:cNvPr id="724" name="Segnaposto testo 6"/>
          <p:cNvSpPr/>
          <p:nvPr>
            <p:ph type="body" sz="quarter" idx="37"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25"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34"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35"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3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37"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38"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47"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48"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49"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50"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51"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52" name="Picture Placeholder 12"/>
          <p:cNvSpPr/>
          <p:nvPr>
            <p:ph type="pic" sz="half" idx="22"/>
          </p:nvPr>
        </p:nvSpPr>
        <p:spPr>
          <a:xfrm>
            <a:off x="6221898" y="2124000"/>
            <a:ext cx="5706579" cy="4356001"/>
          </a:xfrm>
          <a:prstGeom prst="rect">
            <a:avLst/>
          </a:prstGeom>
        </p:spPr>
        <p:txBody>
          <a:bodyPr lIns="91439" rIns="91439"/>
          <a:lstStyle/>
          <a:p>
            <a:pPr/>
          </a:p>
        </p:txBody>
      </p:sp>
      <p:sp>
        <p:nvSpPr>
          <p:cNvPr id="753" name="Segnaposto testo 5"/>
          <p:cNvSpPr/>
          <p:nvPr>
            <p:ph type="body" sz="half" idx="23"/>
          </p:nvPr>
        </p:nvSpPr>
        <p:spPr>
          <a:xfrm>
            <a:off x="263525" y="2124000"/>
            <a:ext cx="5832475" cy="4356001"/>
          </a:xfrm>
          <a:prstGeom prst="rect">
            <a:avLst/>
          </a:prstGeom>
        </p:spPr>
        <p:txBody>
          <a:bodyPr>
            <a:normAutofit fontScale="100000" lnSpcReduction="0"/>
          </a:bodyPr>
          <a:lstStyle/>
          <a:p>
            <a:pPr marL="0" indent="0">
              <a:lnSpc>
                <a:spcPct val="100000"/>
              </a:lnSpc>
              <a:buSzTx/>
              <a:buFontTx/>
              <a:buNone/>
            </a:pPr>
          </a:p>
        </p:txBody>
      </p:sp>
      <p:sp>
        <p:nvSpPr>
          <p:cNvPr id="7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Immagine">
    <p:bg>
      <p:bgPr>
        <a:solidFill>
          <a:srgbClr val="FFFFFF"/>
        </a:solidFill>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62"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63"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64" name="Picture Placeholder 12"/>
          <p:cNvSpPr/>
          <p:nvPr>
            <p:ph type="pic" idx="21"/>
          </p:nvPr>
        </p:nvSpPr>
        <p:spPr>
          <a:xfrm>
            <a:off x="1021442" y="2115366"/>
            <a:ext cx="10161897" cy="4334739"/>
          </a:xfrm>
          <a:prstGeom prst="rect">
            <a:avLst/>
          </a:prstGeom>
        </p:spPr>
        <p:txBody>
          <a:bodyPr lIns="91439" rIns="91439"/>
          <a:lstStyle/>
          <a:p>
            <a:pPr/>
          </a:p>
        </p:txBody>
      </p:sp>
      <p:sp>
        <p:nvSpPr>
          <p:cNvPr id="765"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66"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67"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76"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77"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7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79"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80"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81" name="Picture Placeholder 12"/>
          <p:cNvSpPr/>
          <p:nvPr>
            <p:ph type="pic" sz="half" idx="22"/>
          </p:nvPr>
        </p:nvSpPr>
        <p:spPr>
          <a:xfrm>
            <a:off x="269999" y="2124000"/>
            <a:ext cx="5706580" cy="4356001"/>
          </a:xfrm>
          <a:prstGeom prst="rect">
            <a:avLst/>
          </a:prstGeom>
        </p:spPr>
        <p:txBody>
          <a:bodyPr lIns="91439" rIns="91439"/>
          <a:lstStyle/>
          <a:p>
            <a:pPr/>
          </a:p>
        </p:txBody>
      </p:sp>
      <p:sp>
        <p:nvSpPr>
          <p:cNvPr id="782" name="Picture Placeholder 12"/>
          <p:cNvSpPr/>
          <p:nvPr>
            <p:ph type="pic" sz="half" idx="23"/>
          </p:nvPr>
        </p:nvSpPr>
        <p:spPr>
          <a:xfrm>
            <a:off x="6220800" y="2124000"/>
            <a:ext cx="5706579" cy="4356001"/>
          </a:xfrm>
          <a:prstGeom prst="rect">
            <a:avLst/>
          </a:prstGeom>
        </p:spPr>
        <p:txBody>
          <a:bodyPr lIns="91439" rIns="91439"/>
          <a:lstStyle/>
          <a:p>
            <a:pPr/>
          </a:p>
        </p:txBody>
      </p:sp>
      <p:sp>
        <p:nvSpPr>
          <p:cNvPr id="7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791"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792"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793" name="그림 개체 틀 5"/>
          <p:cNvSpPr/>
          <p:nvPr>
            <p:ph type="pic" idx="21"/>
          </p:nvPr>
        </p:nvSpPr>
        <p:spPr>
          <a:xfrm>
            <a:off x="0" y="550800"/>
            <a:ext cx="12192000" cy="6048000"/>
          </a:xfrm>
          <a:prstGeom prst="rect">
            <a:avLst/>
          </a:prstGeom>
        </p:spPr>
        <p:txBody>
          <a:bodyPr lIns="91439" rIns="91439"/>
          <a:lstStyle/>
          <a:p>
            <a:pPr/>
          </a:p>
        </p:txBody>
      </p:sp>
      <p:sp>
        <p:nvSpPr>
          <p:cNvPr id="7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02"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03"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0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05"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yout personalizzato">
    <p:bg>
      <p:bgPr>
        <a:solidFill>
          <a:srgbClr val="FFFFFF"/>
        </a:solidFill>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14"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15"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16"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81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18"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19" name="Slide Number"/>
          <p:cNvSpPr txBox="1"/>
          <p:nvPr>
            <p:ph type="sldNum" sz="quarter" idx="2"/>
          </p:nvPr>
        </p:nvSpPr>
        <p:spPr>
          <a:xfrm>
            <a:off x="11812913" y="6621805"/>
            <a:ext cx="217151" cy="218441"/>
          </a:xfrm>
          <a:prstGeom prst="rect">
            <a:avLst/>
          </a:prstGeom>
        </p:spPr>
        <p:txBody>
          <a:bodyPr/>
          <a:lstStyle>
            <a:lvl1pPr>
              <a:defRPr sz="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27"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28"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29" name="Picture Placeholder 2"/>
          <p:cNvSpPr/>
          <p:nvPr>
            <p:ph type="pic" idx="21"/>
          </p:nvPr>
        </p:nvSpPr>
        <p:spPr>
          <a:xfrm>
            <a:off x="6586538" y="550800"/>
            <a:ext cx="5605463" cy="6048000"/>
          </a:xfrm>
          <a:prstGeom prst="rect">
            <a:avLst/>
          </a:prstGeom>
        </p:spPr>
        <p:txBody>
          <a:bodyPr lIns="91439" rIns="91439"/>
          <a:lstStyle/>
          <a:p>
            <a:pPr/>
          </a:p>
        </p:txBody>
      </p:sp>
      <p:sp>
        <p:nvSpPr>
          <p:cNvPr id="830"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31"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32" name="Title Text"/>
          <p:cNvSpPr txBox="1"/>
          <p:nvPr>
            <p:ph type="title"/>
          </p:nvPr>
        </p:nvSpPr>
        <p:spPr>
          <a:xfrm>
            <a:off x="143843" y="647999"/>
            <a:ext cx="630996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Titolo blu">
    <p:bg>
      <p:bgPr>
        <a:solidFill>
          <a:srgbClr val="FFFFFF"/>
        </a:solidFill>
      </p:bgPr>
    </p:bg>
    <p:spTree>
      <p:nvGrpSpPr>
        <p:cNvPr id="1" name=""/>
        <p:cNvGrpSpPr/>
        <p:nvPr/>
      </p:nvGrpSpPr>
      <p:grpSpPr>
        <a:xfrm>
          <a:off x="0" y="0"/>
          <a:ext cx="0" cy="0"/>
          <a:chOff x="0" y="0"/>
          <a:chExt cx="0" cy="0"/>
        </a:xfrm>
      </p:grpSpPr>
      <p:sp>
        <p:nvSpPr>
          <p:cNvPr id="62" name="그림 개체 틀 5"/>
          <p:cNvSpPr/>
          <p:nvPr>
            <p:ph type="pic" idx="21"/>
          </p:nvPr>
        </p:nvSpPr>
        <p:spPr>
          <a:xfrm>
            <a:off x="3771898" y="0"/>
            <a:ext cx="8420101" cy="6858000"/>
          </a:xfrm>
          <a:prstGeom prst="rect">
            <a:avLst/>
          </a:prstGeom>
        </p:spPr>
        <p:txBody>
          <a:bodyPr lIns="91439" rIns="91439"/>
          <a:lstStyle/>
          <a:p>
            <a:pPr/>
          </a:p>
        </p:txBody>
      </p:sp>
      <p:sp>
        <p:nvSpPr>
          <p:cNvPr id="63" name="Shape 14"/>
          <p:cNvSpPr/>
          <p:nvPr/>
        </p:nvSpPr>
        <p:spPr>
          <a:xfrm flipH="1">
            <a:off x="-7128" y="-1"/>
            <a:ext cx="3779027" cy="6857990"/>
          </a:xfrm>
          <a:prstGeom prst="rect">
            <a:avLst/>
          </a:prstGeom>
          <a:solidFill>
            <a:srgbClr val="FFFFFF"/>
          </a:solidFill>
          <a:ln w="12700">
            <a:miter lim="400000"/>
          </a:ln>
        </p:spPr>
        <p:txBody>
          <a:bodyPr lIns="45719" rIns="45719" anchor="ctr"/>
          <a:lstStyle/>
          <a:p>
            <a:pPr>
              <a:defRPr sz="2000"/>
            </a:pPr>
          </a:p>
        </p:txBody>
      </p:sp>
      <p:sp>
        <p:nvSpPr>
          <p:cNvPr id="64" name="Body Level One…"/>
          <p:cNvSpPr txBox="1"/>
          <p:nvPr>
            <p:ph type="body" sz="half" idx="1"/>
          </p:nvPr>
        </p:nvSpPr>
        <p:spPr>
          <a:xfrm>
            <a:off x="142875" y="260350"/>
            <a:ext cx="3486150" cy="4883151"/>
          </a:xfrm>
          <a:prstGeom prst="rect">
            <a:avLst/>
          </a:prstGeom>
        </p:spPr>
        <p:txBody>
          <a:bodyPr anchor="b">
            <a:normAutofit fontScale="100000" lnSpcReduction="0"/>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5" name="Segnaposto testo 9"/>
          <p:cNvSpPr/>
          <p:nvPr>
            <p:ph type="body" sz="quarter" idx="22"/>
          </p:nvPr>
        </p:nvSpPr>
        <p:spPr>
          <a:xfrm>
            <a:off x="142471" y="5290344"/>
            <a:ext cx="3486151" cy="1307307"/>
          </a:xfrm>
          <a:prstGeom prst="rect">
            <a:avLst/>
          </a:prstGeom>
        </p:spPr>
        <p:txBody>
          <a:bodyPr>
            <a:normAutofit fontScale="100000" lnSpcReduction="0"/>
          </a:bodyPr>
          <a:lstStyle/>
          <a:p>
            <a:pPr marL="0" indent="0">
              <a:buSzTx/>
              <a:buFontTx/>
              <a:buNone/>
              <a:defRPr sz="2400"/>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41"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42"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43" name="Picture Placeholder 2"/>
          <p:cNvSpPr/>
          <p:nvPr>
            <p:ph type="pic" sz="half" idx="21"/>
          </p:nvPr>
        </p:nvSpPr>
        <p:spPr>
          <a:xfrm>
            <a:off x="6706220" y="684000"/>
            <a:ext cx="5341938" cy="5778001"/>
          </a:xfrm>
          <a:prstGeom prst="rect">
            <a:avLst/>
          </a:prstGeom>
        </p:spPr>
        <p:txBody>
          <a:bodyPr lIns="91439" rIns="91439"/>
          <a:lstStyle/>
          <a:p>
            <a:pPr/>
          </a:p>
        </p:txBody>
      </p:sp>
      <p:sp>
        <p:nvSpPr>
          <p:cNvPr id="84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45"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46" name="Title Text"/>
          <p:cNvSpPr txBox="1"/>
          <p:nvPr>
            <p:ph type="title"/>
          </p:nvPr>
        </p:nvSpPr>
        <p:spPr>
          <a:xfrm>
            <a:off x="143843" y="647999"/>
            <a:ext cx="630996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55"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56"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57" name="Picture Placeholder 8"/>
          <p:cNvSpPr/>
          <p:nvPr>
            <p:ph type="pic" idx="21"/>
          </p:nvPr>
        </p:nvSpPr>
        <p:spPr>
          <a:xfrm>
            <a:off x="5231903" y="550799"/>
            <a:ext cx="6960097" cy="6048002"/>
          </a:xfrm>
          <a:prstGeom prst="rect">
            <a:avLst/>
          </a:prstGeom>
        </p:spPr>
        <p:txBody>
          <a:bodyPr lIns="91439" rIns="91439"/>
          <a:lstStyle/>
          <a:p>
            <a:pPr/>
          </a:p>
        </p:txBody>
      </p:sp>
      <p:sp>
        <p:nvSpPr>
          <p:cNvPr id="85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59"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60" name="Title Text"/>
          <p:cNvSpPr txBox="1"/>
          <p:nvPr>
            <p:ph type="title"/>
          </p:nvPr>
        </p:nvSpPr>
        <p:spPr>
          <a:xfrm>
            <a:off x="143843" y="647999"/>
            <a:ext cx="4958244"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rid">
    <p:bg>
      <p:bgPr>
        <a:solidFill>
          <a:srgbClr val="FFFFFF"/>
        </a:solidFill>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69"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70"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71" name="Picture Placeholder 8"/>
          <p:cNvSpPr/>
          <p:nvPr>
            <p:ph type="pic" idx="21"/>
          </p:nvPr>
        </p:nvSpPr>
        <p:spPr>
          <a:xfrm>
            <a:off x="5364000" y="684000"/>
            <a:ext cx="6696572" cy="5778001"/>
          </a:xfrm>
          <a:prstGeom prst="rect">
            <a:avLst/>
          </a:prstGeom>
        </p:spPr>
        <p:txBody>
          <a:bodyPr lIns="91439" rIns="91439"/>
          <a:lstStyle/>
          <a:p>
            <a:pPr/>
          </a:p>
        </p:txBody>
      </p:sp>
      <p:sp>
        <p:nvSpPr>
          <p:cNvPr id="872"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73"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74" name="Title Text"/>
          <p:cNvSpPr txBox="1"/>
          <p:nvPr>
            <p:ph type="title"/>
          </p:nvPr>
        </p:nvSpPr>
        <p:spPr>
          <a:xfrm>
            <a:off x="143843" y="647999"/>
            <a:ext cx="506426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83"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84"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885" name="Picture Placeholder 2"/>
          <p:cNvSpPr/>
          <p:nvPr>
            <p:ph type="pic" sz="half" idx="21"/>
          </p:nvPr>
        </p:nvSpPr>
        <p:spPr>
          <a:xfrm>
            <a:off x="4685210" y="550800"/>
            <a:ext cx="7506790" cy="2988000"/>
          </a:xfrm>
          <a:prstGeom prst="rect">
            <a:avLst/>
          </a:prstGeom>
        </p:spPr>
        <p:txBody>
          <a:bodyPr lIns="91439" rIns="91439"/>
          <a:lstStyle/>
          <a:p>
            <a:pPr/>
          </a:p>
        </p:txBody>
      </p:sp>
      <p:sp>
        <p:nvSpPr>
          <p:cNvPr id="88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87"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88" name="Title Text"/>
          <p:cNvSpPr txBox="1"/>
          <p:nvPr>
            <p:ph type="title"/>
          </p:nvPr>
        </p:nvSpPr>
        <p:spPr>
          <a:xfrm>
            <a:off x="143843" y="647999"/>
            <a:ext cx="4395028"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89" name="Picture Placeholder 2"/>
          <p:cNvSpPr/>
          <p:nvPr>
            <p:ph type="pic" sz="half" idx="23"/>
          </p:nvPr>
        </p:nvSpPr>
        <p:spPr>
          <a:xfrm>
            <a:off x="4685210" y="3610800"/>
            <a:ext cx="7506790" cy="2988001"/>
          </a:xfrm>
          <a:prstGeom prst="rect">
            <a:avLst/>
          </a:prstGeom>
        </p:spPr>
        <p:txBody>
          <a:bodyPr lIns="91439" rIns="91439"/>
          <a:lstStyle/>
          <a:p>
            <a:pPr/>
          </a:p>
        </p:txBody>
      </p:sp>
      <p:sp>
        <p:nvSpPr>
          <p:cNvPr id="8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898"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899"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00" name="Picture Placeholder 2"/>
          <p:cNvSpPr/>
          <p:nvPr>
            <p:ph type="pic" sz="half" idx="21"/>
          </p:nvPr>
        </p:nvSpPr>
        <p:spPr>
          <a:xfrm>
            <a:off x="4811107" y="691200"/>
            <a:ext cx="7242676" cy="2844001"/>
          </a:xfrm>
          <a:prstGeom prst="rect">
            <a:avLst/>
          </a:prstGeom>
        </p:spPr>
        <p:txBody>
          <a:bodyPr lIns="91439" rIns="91439"/>
          <a:lstStyle/>
          <a:p>
            <a:pPr/>
          </a:p>
        </p:txBody>
      </p:sp>
      <p:sp>
        <p:nvSpPr>
          <p:cNvPr id="901"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02"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03" name="Title Text"/>
          <p:cNvSpPr txBox="1"/>
          <p:nvPr>
            <p:ph type="title"/>
          </p:nvPr>
        </p:nvSpPr>
        <p:spPr>
          <a:xfrm>
            <a:off x="143843" y="647999"/>
            <a:ext cx="452092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04" name="Picture Placeholder 2"/>
          <p:cNvSpPr/>
          <p:nvPr>
            <p:ph type="pic" sz="half" idx="23"/>
          </p:nvPr>
        </p:nvSpPr>
        <p:spPr>
          <a:xfrm>
            <a:off x="4811107" y="3625200"/>
            <a:ext cx="7242676" cy="2844001"/>
          </a:xfrm>
          <a:prstGeom prst="rect">
            <a:avLst/>
          </a:prstGeom>
        </p:spPr>
        <p:txBody>
          <a:bodyPr lIns="91439" rIns="91439"/>
          <a:lstStyle/>
          <a:p>
            <a:pPr/>
          </a:p>
        </p:txBody>
      </p:sp>
      <p:sp>
        <p:nvSpPr>
          <p:cNvPr id="9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913"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914"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15" name="Picture Placeholder 2"/>
          <p:cNvSpPr/>
          <p:nvPr>
            <p:ph type="pic" sz="quarter" idx="21"/>
          </p:nvPr>
        </p:nvSpPr>
        <p:spPr>
          <a:xfrm>
            <a:off x="7794556" y="550800"/>
            <a:ext cx="3875002" cy="1980001"/>
          </a:xfrm>
          <a:prstGeom prst="rect">
            <a:avLst/>
          </a:prstGeom>
        </p:spPr>
        <p:txBody>
          <a:bodyPr lIns="91439" rIns="91439"/>
          <a:lstStyle/>
          <a:p>
            <a:pPr/>
          </a:p>
        </p:txBody>
      </p:sp>
      <p:sp>
        <p:nvSpPr>
          <p:cNvPr id="916" name="Picture Placeholder 2"/>
          <p:cNvSpPr/>
          <p:nvPr>
            <p:ph type="pic" sz="quarter" idx="22"/>
          </p:nvPr>
        </p:nvSpPr>
        <p:spPr>
          <a:xfrm>
            <a:off x="7794556" y="2586102"/>
            <a:ext cx="3875002" cy="1980002"/>
          </a:xfrm>
          <a:prstGeom prst="rect">
            <a:avLst/>
          </a:prstGeom>
        </p:spPr>
        <p:txBody>
          <a:bodyPr lIns="91439" rIns="91439"/>
          <a:lstStyle/>
          <a:p>
            <a:pPr/>
          </a:p>
        </p:txBody>
      </p:sp>
      <p:sp>
        <p:nvSpPr>
          <p:cNvPr id="917" name="Picture Placeholder 2"/>
          <p:cNvSpPr/>
          <p:nvPr>
            <p:ph type="pic" sz="quarter" idx="23"/>
          </p:nvPr>
        </p:nvSpPr>
        <p:spPr>
          <a:xfrm>
            <a:off x="7794556" y="4621405"/>
            <a:ext cx="3875002" cy="1980001"/>
          </a:xfrm>
          <a:prstGeom prst="rect">
            <a:avLst/>
          </a:prstGeom>
        </p:spPr>
        <p:txBody>
          <a:bodyPr lIns="91439" rIns="91439"/>
          <a:lstStyle/>
          <a:p>
            <a:pPr/>
          </a:p>
        </p:txBody>
      </p:sp>
      <p:sp>
        <p:nvSpPr>
          <p:cNvPr id="9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19" name="Segnaposto testo 6"/>
          <p:cNvSpPr/>
          <p:nvPr>
            <p:ph type="body" sz="quarter" idx="24"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20" name="Title Text"/>
          <p:cNvSpPr txBox="1"/>
          <p:nvPr>
            <p:ph type="title"/>
          </p:nvPr>
        </p:nvSpPr>
        <p:spPr>
          <a:xfrm>
            <a:off x="143844" y="647999"/>
            <a:ext cx="722436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929"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930"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31" name="Picture Placeholder 2"/>
          <p:cNvSpPr/>
          <p:nvPr>
            <p:ph type="pic" sz="quarter" idx="21"/>
          </p:nvPr>
        </p:nvSpPr>
        <p:spPr>
          <a:xfrm>
            <a:off x="7865995" y="691563"/>
            <a:ext cx="3444447" cy="1872001"/>
          </a:xfrm>
          <a:prstGeom prst="rect">
            <a:avLst/>
          </a:prstGeom>
        </p:spPr>
        <p:txBody>
          <a:bodyPr lIns="91439" rIns="91439"/>
          <a:lstStyle/>
          <a:p>
            <a:pPr/>
          </a:p>
        </p:txBody>
      </p:sp>
      <p:sp>
        <p:nvSpPr>
          <p:cNvPr id="932" name="Picture Placeholder 2"/>
          <p:cNvSpPr/>
          <p:nvPr>
            <p:ph type="pic" sz="quarter" idx="22"/>
          </p:nvPr>
        </p:nvSpPr>
        <p:spPr>
          <a:xfrm>
            <a:off x="7865995" y="2642053"/>
            <a:ext cx="3444447" cy="1872001"/>
          </a:xfrm>
          <a:prstGeom prst="rect">
            <a:avLst/>
          </a:prstGeom>
        </p:spPr>
        <p:txBody>
          <a:bodyPr lIns="91439" rIns="91439"/>
          <a:lstStyle/>
          <a:p>
            <a:pPr/>
          </a:p>
        </p:txBody>
      </p:sp>
      <p:sp>
        <p:nvSpPr>
          <p:cNvPr id="933" name="Picture Placeholder 2"/>
          <p:cNvSpPr/>
          <p:nvPr>
            <p:ph type="pic" sz="quarter" idx="23"/>
          </p:nvPr>
        </p:nvSpPr>
        <p:spPr>
          <a:xfrm>
            <a:off x="7865995" y="4592542"/>
            <a:ext cx="3444447" cy="1872002"/>
          </a:xfrm>
          <a:prstGeom prst="rect">
            <a:avLst/>
          </a:prstGeom>
        </p:spPr>
        <p:txBody>
          <a:bodyPr lIns="91439" rIns="91439"/>
          <a:lstStyle/>
          <a:p>
            <a:pPr/>
          </a:p>
        </p:txBody>
      </p:sp>
      <p:sp>
        <p:nvSpPr>
          <p:cNvPr id="93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35" name="Segnaposto testo 6"/>
          <p:cNvSpPr/>
          <p:nvPr>
            <p:ph type="body" sz="quarter" idx="24"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36" name="Title Text"/>
          <p:cNvSpPr txBox="1"/>
          <p:nvPr>
            <p:ph type="title"/>
          </p:nvPr>
        </p:nvSpPr>
        <p:spPr>
          <a:xfrm>
            <a:off x="143843" y="647999"/>
            <a:ext cx="707859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945"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946"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47" name="그림 개체 틀 4"/>
          <p:cNvSpPr/>
          <p:nvPr>
            <p:ph type="pic" sz="quarter" idx="21"/>
          </p:nvPr>
        </p:nvSpPr>
        <p:spPr>
          <a:xfrm>
            <a:off x="270151" y="1351336"/>
            <a:ext cx="2827044" cy="2449896"/>
          </a:xfrm>
          <a:prstGeom prst="rect">
            <a:avLst/>
          </a:prstGeom>
        </p:spPr>
        <p:txBody>
          <a:bodyPr lIns="91439" rIns="91439"/>
          <a:lstStyle/>
          <a:p>
            <a:pPr/>
          </a:p>
        </p:txBody>
      </p:sp>
      <p:sp>
        <p:nvSpPr>
          <p:cNvPr id="948" name="그림 개체 틀 6"/>
          <p:cNvSpPr/>
          <p:nvPr>
            <p:ph type="pic" sz="quarter" idx="22"/>
          </p:nvPr>
        </p:nvSpPr>
        <p:spPr>
          <a:xfrm>
            <a:off x="3211702" y="1351336"/>
            <a:ext cx="2827044" cy="2449896"/>
          </a:xfrm>
          <a:prstGeom prst="rect">
            <a:avLst/>
          </a:prstGeom>
        </p:spPr>
        <p:txBody>
          <a:bodyPr lIns="91439" rIns="91439"/>
          <a:lstStyle/>
          <a:p>
            <a:pPr/>
          </a:p>
        </p:txBody>
      </p:sp>
      <p:sp>
        <p:nvSpPr>
          <p:cNvPr id="949" name="그림 개체 틀 32"/>
          <p:cNvSpPr/>
          <p:nvPr>
            <p:ph type="pic" sz="quarter" idx="23"/>
          </p:nvPr>
        </p:nvSpPr>
        <p:spPr>
          <a:xfrm>
            <a:off x="6153253" y="1351336"/>
            <a:ext cx="2827044" cy="2449896"/>
          </a:xfrm>
          <a:prstGeom prst="rect">
            <a:avLst/>
          </a:prstGeom>
        </p:spPr>
        <p:txBody>
          <a:bodyPr lIns="91439" rIns="91439"/>
          <a:lstStyle/>
          <a:p>
            <a:pPr/>
          </a:p>
        </p:txBody>
      </p:sp>
      <p:sp>
        <p:nvSpPr>
          <p:cNvPr id="950" name="그림 개체 틀 34"/>
          <p:cNvSpPr/>
          <p:nvPr>
            <p:ph type="pic" sz="quarter" idx="24"/>
          </p:nvPr>
        </p:nvSpPr>
        <p:spPr>
          <a:xfrm>
            <a:off x="9094806" y="1351336"/>
            <a:ext cx="2827044" cy="2449896"/>
          </a:xfrm>
          <a:prstGeom prst="rect">
            <a:avLst/>
          </a:prstGeom>
        </p:spPr>
        <p:txBody>
          <a:bodyPr lIns="91439" rIns="91439"/>
          <a:lstStyle/>
          <a:p>
            <a:pPr/>
          </a:p>
        </p:txBody>
      </p:sp>
      <p:sp>
        <p:nvSpPr>
          <p:cNvPr id="951" name="Body Level One…"/>
          <p:cNvSpPr txBox="1"/>
          <p:nvPr>
            <p:ph type="body" sz="quarter" idx="1"/>
          </p:nvPr>
        </p:nvSpPr>
        <p:spPr>
          <a:xfrm>
            <a:off x="263524" y="3962741"/>
            <a:ext cx="2827043" cy="700576"/>
          </a:xfrm>
          <a:prstGeom prst="rect">
            <a:avLst/>
          </a:prstGeom>
        </p:spPr>
        <p:txBody>
          <a:bodyPr>
            <a:normAutofit fontScale="100000" lnSpcReduction="0"/>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52" name="Segnaposto testo 28"/>
          <p:cNvSpPr/>
          <p:nvPr>
            <p:ph type="body" sz="quarter" idx="25"/>
          </p:nvPr>
        </p:nvSpPr>
        <p:spPr>
          <a:xfrm>
            <a:off x="263523" y="4663316"/>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953" name="Segnaposto testo 28"/>
          <p:cNvSpPr/>
          <p:nvPr>
            <p:ph type="body" sz="quarter" idx="26"/>
          </p:nvPr>
        </p:nvSpPr>
        <p:spPr>
          <a:xfrm>
            <a:off x="263523" y="5309855"/>
            <a:ext cx="2827045"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954" name="Segnaposto testo 28"/>
          <p:cNvSpPr/>
          <p:nvPr>
            <p:ph type="body" sz="quarter" idx="27"/>
          </p:nvPr>
        </p:nvSpPr>
        <p:spPr>
          <a:xfrm>
            <a:off x="3211702" y="3962741"/>
            <a:ext cx="2827045"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955" name="Segnaposto testo 28"/>
          <p:cNvSpPr/>
          <p:nvPr>
            <p:ph type="body" sz="quarter" idx="28"/>
          </p:nvPr>
        </p:nvSpPr>
        <p:spPr>
          <a:xfrm>
            <a:off x="3211702" y="4663316"/>
            <a:ext cx="2827045"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956" name="Segnaposto testo 28"/>
          <p:cNvSpPr/>
          <p:nvPr>
            <p:ph type="body" sz="quarter" idx="29"/>
          </p:nvPr>
        </p:nvSpPr>
        <p:spPr>
          <a:xfrm>
            <a:off x="3211702" y="5309855"/>
            <a:ext cx="2827045"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957" name="Segnaposto testo 28"/>
          <p:cNvSpPr/>
          <p:nvPr>
            <p:ph type="body" sz="quarter" idx="30"/>
          </p:nvPr>
        </p:nvSpPr>
        <p:spPr>
          <a:xfrm>
            <a:off x="9094806" y="3962741"/>
            <a:ext cx="2827044"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958" name="Segnaposto testo 28"/>
          <p:cNvSpPr/>
          <p:nvPr>
            <p:ph type="body" sz="quarter" idx="31"/>
          </p:nvPr>
        </p:nvSpPr>
        <p:spPr>
          <a:xfrm>
            <a:off x="9094806" y="4663316"/>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959" name="Segnaposto testo 28"/>
          <p:cNvSpPr/>
          <p:nvPr>
            <p:ph type="body" sz="quarter" idx="32"/>
          </p:nvPr>
        </p:nvSpPr>
        <p:spPr>
          <a:xfrm>
            <a:off x="9094806" y="5309855"/>
            <a:ext cx="2827044"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960" name="Segnaposto testo 28"/>
          <p:cNvSpPr/>
          <p:nvPr>
            <p:ph type="body" sz="quarter" idx="33"/>
          </p:nvPr>
        </p:nvSpPr>
        <p:spPr>
          <a:xfrm>
            <a:off x="6159882" y="3962741"/>
            <a:ext cx="2827044" cy="700576"/>
          </a:xfrm>
          <a:prstGeom prst="rect">
            <a:avLst/>
          </a:prstGeom>
        </p:spPr>
        <p:txBody>
          <a:bodyPr>
            <a:normAutofit fontScale="100000" lnSpcReduction="0"/>
          </a:bodyPr>
          <a:lstStyle/>
          <a:p>
            <a:pPr marL="0" indent="0" algn="ctr">
              <a:lnSpc>
                <a:spcPct val="100000"/>
              </a:lnSpc>
              <a:buSzTx/>
              <a:buFontTx/>
              <a:buNone/>
              <a:defRPr sz="2000">
                <a:latin typeface="Poppins Medium"/>
                <a:ea typeface="Poppins Medium"/>
                <a:cs typeface="Poppins Medium"/>
                <a:sym typeface="Poppins Medium"/>
              </a:defRPr>
            </a:pPr>
          </a:p>
        </p:txBody>
      </p:sp>
      <p:sp>
        <p:nvSpPr>
          <p:cNvPr id="961" name="Segnaposto testo 28"/>
          <p:cNvSpPr/>
          <p:nvPr>
            <p:ph type="body" sz="quarter" idx="34"/>
          </p:nvPr>
        </p:nvSpPr>
        <p:spPr>
          <a:xfrm>
            <a:off x="6159882" y="4663316"/>
            <a:ext cx="2827044" cy="646539"/>
          </a:xfrm>
          <a:prstGeom prst="rect">
            <a:avLst/>
          </a:prstGeom>
        </p:spPr>
        <p:txBody>
          <a:bodyPr>
            <a:normAutofit fontScale="100000" lnSpcReduction="0"/>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p>
        </p:txBody>
      </p:sp>
      <p:sp>
        <p:nvSpPr>
          <p:cNvPr id="962" name="Segnaposto testo 28"/>
          <p:cNvSpPr/>
          <p:nvPr>
            <p:ph type="body" sz="quarter" idx="35"/>
          </p:nvPr>
        </p:nvSpPr>
        <p:spPr>
          <a:xfrm>
            <a:off x="6159882" y="5309855"/>
            <a:ext cx="2827044" cy="1283715"/>
          </a:xfrm>
          <a:prstGeom prst="rect">
            <a:avLst/>
          </a:prstGeom>
        </p:spPr>
        <p:txBody>
          <a:bodyPr>
            <a:normAutofit fontScale="100000" lnSpcReduction="0"/>
          </a:bodyPr>
          <a:lstStyle/>
          <a:p>
            <a:pPr marL="0" indent="0" algn="ctr">
              <a:lnSpc>
                <a:spcPct val="100000"/>
              </a:lnSpc>
              <a:buSzTx/>
              <a:buFontTx/>
              <a:buNone/>
              <a:defRPr sz="1800"/>
            </a:pPr>
          </a:p>
        </p:txBody>
      </p:sp>
      <p:sp>
        <p:nvSpPr>
          <p:cNvPr id="963" name="Segnaposto testo 3"/>
          <p:cNvSpPr/>
          <p:nvPr>
            <p:ph type="body" sz="quarter" idx="36"/>
          </p:nvPr>
        </p:nvSpPr>
        <p:spPr>
          <a:xfrm>
            <a:off x="179999" y="43037"/>
            <a:ext cx="8421869" cy="236544"/>
          </a:xfrm>
          <a:prstGeom prst="rect">
            <a:avLst/>
          </a:prstGeom>
        </p:spPr>
        <p:txBody>
          <a:bodyPr>
            <a:normAutofit fontScale="100000" lnSpcReduction="0"/>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p>
        </p:txBody>
      </p:sp>
      <p:sp>
        <p:nvSpPr>
          <p:cNvPr id="964" name="Segnaposto testo 6"/>
          <p:cNvSpPr/>
          <p:nvPr>
            <p:ph type="body" sz="quarter" idx="37"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65"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974"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975"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7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77"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78"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987"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988"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989"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90"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91"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92" name="Picture Placeholder 12"/>
          <p:cNvSpPr/>
          <p:nvPr>
            <p:ph type="pic" sz="half" idx="22"/>
          </p:nvPr>
        </p:nvSpPr>
        <p:spPr>
          <a:xfrm>
            <a:off x="6221898" y="2124000"/>
            <a:ext cx="5706579" cy="4356001"/>
          </a:xfrm>
          <a:prstGeom prst="rect">
            <a:avLst/>
          </a:prstGeom>
        </p:spPr>
        <p:txBody>
          <a:bodyPr lIns="91439" rIns="91439"/>
          <a:lstStyle/>
          <a:p>
            <a:pPr/>
          </a:p>
        </p:txBody>
      </p:sp>
      <p:sp>
        <p:nvSpPr>
          <p:cNvPr id="993" name="Segnaposto testo 5"/>
          <p:cNvSpPr/>
          <p:nvPr>
            <p:ph type="body" sz="half" idx="23"/>
          </p:nvPr>
        </p:nvSpPr>
        <p:spPr>
          <a:xfrm>
            <a:off x="263525" y="2124000"/>
            <a:ext cx="5832475" cy="4356001"/>
          </a:xfrm>
          <a:prstGeom prst="rect">
            <a:avLst/>
          </a:prstGeom>
        </p:spPr>
        <p:txBody>
          <a:bodyPr>
            <a:normAutofit fontScale="100000" lnSpcReduction="0"/>
          </a:bodyPr>
          <a:lstStyle/>
          <a:p>
            <a:pPr marL="0" indent="0">
              <a:lnSpc>
                <a:spcPct val="100000"/>
              </a:lnSpc>
              <a:buSzTx/>
              <a:buFontTx/>
              <a:buNone/>
            </a:pPr>
          </a:p>
        </p:txBody>
      </p:sp>
      <p:sp>
        <p:nvSpPr>
          <p:cNvPr id="9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_ Titolo arancio">
    <p:bg>
      <p:bgPr>
        <a:solidFill>
          <a:srgbClr val="FFFFFF"/>
        </a:solidFill>
      </p:bgPr>
    </p:bg>
    <p:spTree>
      <p:nvGrpSpPr>
        <p:cNvPr id="1" name=""/>
        <p:cNvGrpSpPr/>
        <p:nvPr/>
      </p:nvGrpSpPr>
      <p:grpSpPr>
        <a:xfrm>
          <a:off x="0" y="0"/>
          <a:ext cx="0" cy="0"/>
          <a:chOff x="0" y="0"/>
          <a:chExt cx="0" cy="0"/>
        </a:xfrm>
      </p:grpSpPr>
      <p:sp>
        <p:nvSpPr>
          <p:cNvPr id="73" name="Segnaposto immagine 10"/>
          <p:cNvSpPr/>
          <p:nvPr>
            <p:ph type="pic" idx="21"/>
          </p:nvPr>
        </p:nvSpPr>
        <p:spPr>
          <a:xfrm>
            <a:off x="3051543" y="0"/>
            <a:ext cx="9140457" cy="6858000"/>
          </a:xfrm>
          <a:prstGeom prst="rect">
            <a:avLst/>
          </a:prstGeom>
        </p:spPr>
        <p:txBody>
          <a:bodyPr lIns="91439" rIns="91439"/>
          <a:lstStyle/>
          <a:p>
            <a:pPr/>
          </a:p>
        </p:txBody>
      </p:sp>
      <p:sp>
        <p:nvSpPr>
          <p:cNvPr id="74" name="Body Level One…"/>
          <p:cNvSpPr txBox="1"/>
          <p:nvPr>
            <p:ph type="body" sz="half" idx="1"/>
          </p:nvPr>
        </p:nvSpPr>
        <p:spPr>
          <a:xfrm>
            <a:off x="142875" y="260350"/>
            <a:ext cx="3486150" cy="4883151"/>
          </a:xfrm>
          <a:prstGeom prst="rect">
            <a:avLst/>
          </a:prstGeom>
        </p:spPr>
        <p:txBody>
          <a:bodyPr anchor="b">
            <a:normAutofit fontScale="100000" lnSpcReduction="0"/>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5" name="Segnaposto testo 9"/>
          <p:cNvSpPr/>
          <p:nvPr>
            <p:ph type="body" sz="quarter" idx="22"/>
          </p:nvPr>
        </p:nvSpPr>
        <p:spPr>
          <a:xfrm>
            <a:off x="142471" y="5290344"/>
            <a:ext cx="3486151" cy="1307307"/>
          </a:xfrm>
          <a:prstGeom prst="rect">
            <a:avLst/>
          </a:prstGeom>
        </p:spPr>
        <p:txBody>
          <a:bodyPr>
            <a:normAutofit fontScale="100000" lnSpcReduction="0"/>
          </a:bodyPr>
          <a:lstStyle/>
          <a:p>
            <a:pPr marL="0" indent="0">
              <a:buSzTx/>
              <a:buFontTx/>
              <a:buNone/>
              <a:defRPr sz="24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Immagine">
    <p:bg>
      <p:bgPr>
        <a:solidFill>
          <a:srgbClr val="FFFFFF"/>
        </a:solidFill>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1002"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1003"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1004" name="Picture Placeholder 12"/>
          <p:cNvSpPr/>
          <p:nvPr>
            <p:ph type="pic" idx="21"/>
          </p:nvPr>
        </p:nvSpPr>
        <p:spPr>
          <a:xfrm>
            <a:off x="1021442" y="2115366"/>
            <a:ext cx="10161897" cy="4334739"/>
          </a:xfrm>
          <a:prstGeom prst="rect">
            <a:avLst/>
          </a:prstGeom>
        </p:spPr>
        <p:txBody>
          <a:bodyPr lIns="91439" rIns="91439"/>
          <a:lstStyle/>
          <a:p>
            <a:pPr/>
          </a:p>
        </p:txBody>
      </p:sp>
      <p:sp>
        <p:nvSpPr>
          <p:cNvPr id="1005"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06" name="Segnaposto testo 6"/>
          <p:cNvSpPr/>
          <p:nvPr>
            <p:ph type="body" sz="quarter" idx="22"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07"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10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1016"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1017"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10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19"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20" name="Title Text"/>
          <p:cNvSpPr txBox="1"/>
          <p:nvPr>
            <p:ph type="title"/>
          </p:nvPr>
        </p:nvSpPr>
        <p:spPr>
          <a:xfrm>
            <a:off x="143843" y="647999"/>
            <a:ext cx="11919915"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1021" name="Picture Placeholder 12"/>
          <p:cNvSpPr/>
          <p:nvPr>
            <p:ph type="pic" sz="half" idx="22"/>
          </p:nvPr>
        </p:nvSpPr>
        <p:spPr>
          <a:xfrm>
            <a:off x="269999" y="2124000"/>
            <a:ext cx="5706580" cy="4356001"/>
          </a:xfrm>
          <a:prstGeom prst="rect">
            <a:avLst/>
          </a:prstGeom>
        </p:spPr>
        <p:txBody>
          <a:bodyPr lIns="91439" rIns="91439"/>
          <a:lstStyle/>
          <a:p>
            <a:pPr/>
          </a:p>
        </p:txBody>
      </p:sp>
      <p:sp>
        <p:nvSpPr>
          <p:cNvPr id="1022" name="Picture Placeholder 12"/>
          <p:cNvSpPr/>
          <p:nvPr>
            <p:ph type="pic" sz="half" idx="23"/>
          </p:nvPr>
        </p:nvSpPr>
        <p:spPr>
          <a:xfrm>
            <a:off x="6220800" y="2124000"/>
            <a:ext cx="5706579" cy="4356001"/>
          </a:xfrm>
          <a:prstGeom prst="rect">
            <a:avLst/>
          </a:prstGeom>
        </p:spPr>
        <p:txBody>
          <a:bodyPr lIns="91439" rIns="91439"/>
          <a:lstStyle/>
          <a:p>
            <a:pPr/>
          </a:p>
        </p:txBody>
      </p:sp>
      <p:sp>
        <p:nvSpPr>
          <p:cNvPr id="10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1031"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1032"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1033" name="그림 개체 틀 5"/>
          <p:cNvSpPr/>
          <p:nvPr>
            <p:ph type="pic" idx="21"/>
          </p:nvPr>
        </p:nvSpPr>
        <p:spPr>
          <a:xfrm>
            <a:off x="0" y="550800"/>
            <a:ext cx="12192000" cy="6048000"/>
          </a:xfrm>
          <a:prstGeom prst="rect">
            <a:avLst/>
          </a:prstGeom>
        </p:spPr>
        <p:txBody>
          <a:bodyPr lIns="91439" rIns="91439"/>
          <a:lstStyle/>
          <a:p>
            <a:pPr/>
          </a:p>
        </p:txBody>
      </p:sp>
      <p:sp>
        <p:nvSpPr>
          <p:cNvPr id="10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p>
        </p:txBody>
      </p:sp>
      <p:sp>
        <p:nvSpPr>
          <p:cNvPr id="1042" name="Rettangolo 8"/>
          <p:cNvSpPr/>
          <p:nvPr/>
        </p:nvSpPr>
        <p:spPr>
          <a:xfrm>
            <a:off x="0" y="-1587"/>
            <a:ext cx="12192000" cy="550864"/>
          </a:xfrm>
          <a:prstGeom prst="rect">
            <a:avLst/>
          </a:prstGeom>
          <a:solidFill>
            <a:srgbClr val="002B49"/>
          </a:solidFill>
          <a:ln w="12700">
            <a:miter lim="400000"/>
          </a:ln>
        </p:spPr>
        <p:txBody>
          <a:bodyPr lIns="45719" rIns="45719"/>
          <a:lstStyle/>
          <a:p>
            <a:pPr algn="ctr"/>
          </a:p>
        </p:txBody>
      </p:sp>
      <p:pic>
        <p:nvPicPr>
          <p:cNvPr id="1043" name="Immagine 6" descr="Immagine 6"/>
          <p:cNvPicPr>
            <a:picLocks noChangeAspect="1"/>
          </p:cNvPicPr>
          <p:nvPr/>
        </p:nvPicPr>
        <p:blipFill>
          <a:blip r:embed="rId2">
            <a:extLst/>
          </a:blip>
          <a:stretch>
            <a:fillRect/>
          </a:stretch>
        </p:blipFill>
        <p:spPr>
          <a:xfrm>
            <a:off x="10981511" y="126000"/>
            <a:ext cx="951066" cy="269625"/>
          </a:xfrm>
          <a:prstGeom prst="rect">
            <a:avLst/>
          </a:prstGeom>
          <a:ln w="12700">
            <a:miter lim="400000"/>
          </a:ln>
        </p:spPr>
      </p:pic>
      <p:sp>
        <p:nvSpPr>
          <p:cNvPr id="104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45" name="Segnaposto testo 6"/>
          <p:cNvSpPr/>
          <p:nvPr>
            <p:ph type="body" sz="quarter" idx="21" hasCustomPrompt="1"/>
          </p:nvPr>
        </p:nvSpPr>
        <p:spPr>
          <a:xfrm>
            <a:off x="180000" y="290380"/>
            <a:ext cx="8451065" cy="215817"/>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a]">
    <p:bg>
      <p:bgPr>
        <a:solidFill>
          <a:srgbClr val="FFFFFF"/>
        </a:solidFill>
      </p:bgPr>
    </p:bg>
    <p:spTree>
      <p:nvGrpSpPr>
        <p:cNvPr id="1" name=""/>
        <p:cNvGrpSpPr/>
        <p:nvPr/>
      </p:nvGrpSpPr>
      <p:grpSpPr>
        <a:xfrm>
          <a:off x="0" y="0"/>
          <a:ext cx="0" cy="0"/>
          <a:chOff x="0" y="0"/>
          <a:chExt cx="0" cy="0"/>
        </a:xfrm>
      </p:grpSpPr>
      <p:sp>
        <p:nvSpPr>
          <p:cNvPr id="1053"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054"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p>
        </p:txBody>
      </p:sp>
      <p:sp>
        <p:nvSpPr>
          <p:cNvPr id="1055"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p>
        </p:txBody>
      </p:sp>
      <p:sp>
        <p:nvSpPr>
          <p:cNvPr id="1056"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p>
        </p:txBody>
      </p:sp>
      <p:sp>
        <p:nvSpPr>
          <p:cNvPr id="1057"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 </a:t>
            </a:r>
            <a:r>
              <a:t>ridimensionare senza perdere la qualità</a:t>
            </a:r>
            <a:r>
              <a:t> </a:t>
            </a:r>
          </a:p>
        </p:txBody>
      </p:sp>
      <p:sp>
        <p:nvSpPr>
          <p:cNvPr id="1058"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a:t>
            </a:r>
            <a:r>
              <a:t> cambiare il colore di riempimento e il colore della linea</a:t>
            </a:r>
          </a:p>
        </p:txBody>
      </p:sp>
      <p:sp>
        <p:nvSpPr>
          <p:cNvPr id="1059"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060" name="CasellaDiTesto 10"/>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000">
                <a:solidFill>
                  <a:srgbClr val="FFFFFF"/>
                </a:solidFill>
                <a:latin typeface="Poppins Medium"/>
                <a:ea typeface="Poppins Medium"/>
                <a:cs typeface="Poppins Medium"/>
                <a:sym typeface="Poppins Medium"/>
              </a:defRPr>
            </a:lvl1pPr>
          </a:lstStyle>
          <a:p>
            <a:pPr/>
            <a:r>
              <a:t>a</a:t>
            </a:r>
          </a:p>
        </p:txBody>
      </p:sp>
      <p:grpSp>
        <p:nvGrpSpPr>
          <p:cNvPr id="1067" name="Shape 267"/>
          <p:cNvGrpSpPr/>
          <p:nvPr/>
        </p:nvGrpSpPr>
        <p:grpSpPr>
          <a:xfrm>
            <a:off x="5361661" y="1523372"/>
            <a:ext cx="347108" cy="438986"/>
            <a:chOff x="0" y="0"/>
            <a:chExt cx="347107" cy="438983"/>
          </a:xfrm>
        </p:grpSpPr>
        <p:sp>
          <p:nvSpPr>
            <p:cNvPr id="1061" name="Shape 268"/>
            <p:cNvSpPr/>
            <p:nvPr/>
          </p:nvSpPr>
          <p:spPr>
            <a:xfrm>
              <a:off x="30618" y="51037"/>
              <a:ext cx="316490" cy="387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2" name="Shape 269"/>
            <p:cNvSpPr/>
            <p:nvPr/>
          </p:nvSpPr>
          <p:spPr>
            <a:xfrm>
              <a:off x="40838" y="0"/>
              <a:ext cx="24496"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3" name="Shape 270"/>
            <p:cNvSpPr/>
            <p:nvPr/>
          </p:nvSpPr>
          <p:spPr>
            <a:xfrm>
              <a:off x="110247" y="0"/>
              <a:ext cx="24517"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4" name="Shape 271"/>
            <p:cNvSpPr/>
            <p:nvPr/>
          </p:nvSpPr>
          <p:spPr>
            <a:xfrm>
              <a:off x="179677" y="0"/>
              <a:ext cx="24495"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5" name="Shape 272"/>
            <p:cNvSpPr/>
            <p:nvPr/>
          </p:nvSpPr>
          <p:spPr>
            <a:xfrm>
              <a:off x="249106" y="0"/>
              <a:ext cx="24496"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6" name="Shape 273"/>
            <p:cNvSpPr/>
            <p:nvPr/>
          </p:nvSpPr>
          <p:spPr>
            <a:xfrm>
              <a:off x="-1" y="19395"/>
              <a:ext cx="316469" cy="387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070" name="Shape 274"/>
          <p:cNvGrpSpPr/>
          <p:nvPr/>
        </p:nvGrpSpPr>
        <p:grpSpPr>
          <a:xfrm>
            <a:off x="5912940" y="1587180"/>
            <a:ext cx="371604" cy="309322"/>
            <a:chOff x="20" y="20"/>
            <a:chExt cx="371602" cy="309320"/>
          </a:xfrm>
        </p:grpSpPr>
        <p:sp>
          <p:nvSpPr>
            <p:cNvPr id="1068" name="Shape 275"/>
            <p:cNvSpPr/>
            <p:nvPr/>
          </p:nvSpPr>
          <p:spPr>
            <a:xfrm>
              <a:off x="120488" y="124564"/>
              <a:ext cx="119946" cy="119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69" name="Shape 276"/>
            <p:cNvSpPr/>
            <p:nvPr/>
          </p:nvSpPr>
          <p:spPr>
            <a:xfrm>
              <a:off x="20" y="20"/>
              <a:ext cx="371603" cy="309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073" name="Shape 277"/>
          <p:cNvGrpSpPr/>
          <p:nvPr/>
        </p:nvGrpSpPr>
        <p:grpSpPr>
          <a:xfrm>
            <a:off x="6484639" y="1585654"/>
            <a:ext cx="355259" cy="312394"/>
            <a:chOff x="20" y="20"/>
            <a:chExt cx="355258" cy="312392"/>
          </a:xfrm>
        </p:grpSpPr>
        <p:sp>
          <p:nvSpPr>
            <p:cNvPr id="1071" name="Shape 278"/>
            <p:cNvSpPr/>
            <p:nvPr/>
          </p:nvSpPr>
          <p:spPr>
            <a:xfrm>
              <a:off x="20" y="20"/>
              <a:ext cx="355260" cy="312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72" name="Shape 279"/>
            <p:cNvSpPr/>
            <p:nvPr/>
          </p:nvSpPr>
          <p:spPr>
            <a:xfrm>
              <a:off x="30639" y="30639"/>
              <a:ext cx="294022" cy="251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074" name="Shape 280"/>
          <p:cNvSpPr/>
          <p:nvPr/>
        </p:nvSpPr>
        <p:spPr>
          <a:xfrm>
            <a:off x="7080394" y="1574419"/>
            <a:ext cx="290971" cy="334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9" rIns="45719" anchor="ctr"/>
          <a:lstStyle/>
          <a:p>
            <a:pPr/>
          </a:p>
        </p:txBody>
      </p:sp>
      <p:sp>
        <p:nvSpPr>
          <p:cNvPr id="1075" name="Shape 281"/>
          <p:cNvSpPr/>
          <p:nvPr/>
        </p:nvSpPr>
        <p:spPr>
          <a:xfrm>
            <a:off x="7663861" y="1575445"/>
            <a:ext cx="251135" cy="332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9" rIns="45719" anchor="ctr"/>
          <a:lstStyle/>
          <a:p>
            <a:pPr/>
          </a:p>
        </p:txBody>
      </p:sp>
      <p:grpSp>
        <p:nvGrpSpPr>
          <p:cNvPr id="1079" name="Shape 282"/>
          <p:cNvGrpSpPr/>
          <p:nvPr/>
        </p:nvGrpSpPr>
        <p:grpSpPr>
          <a:xfrm>
            <a:off x="8148677" y="1569310"/>
            <a:ext cx="408345" cy="345061"/>
            <a:chOff x="20" y="0"/>
            <a:chExt cx="408344" cy="345059"/>
          </a:xfrm>
        </p:grpSpPr>
        <p:sp>
          <p:nvSpPr>
            <p:cNvPr id="1076" name="Shape 283"/>
            <p:cNvSpPr/>
            <p:nvPr/>
          </p:nvSpPr>
          <p:spPr>
            <a:xfrm>
              <a:off x="139361" y="522"/>
              <a:ext cx="129142" cy="344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77" name="Shape 284"/>
            <p:cNvSpPr/>
            <p:nvPr/>
          </p:nvSpPr>
          <p:spPr>
            <a:xfrm>
              <a:off x="20" y="0"/>
              <a:ext cx="128620" cy="340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78" name="Shape 285"/>
            <p:cNvSpPr/>
            <p:nvPr/>
          </p:nvSpPr>
          <p:spPr>
            <a:xfrm>
              <a:off x="279746" y="4597"/>
              <a:ext cx="128620" cy="339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084" name="Shape 286"/>
          <p:cNvGrpSpPr/>
          <p:nvPr/>
        </p:nvGrpSpPr>
        <p:grpSpPr>
          <a:xfrm>
            <a:off x="8748444" y="1543290"/>
            <a:ext cx="335864" cy="397123"/>
            <a:chOff x="20" y="20"/>
            <a:chExt cx="335863" cy="397121"/>
          </a:xfrm>
        </p:grpSpPr>
        <p:sp>
          <p:nvSpPr>
            <p:cNvPr id="1080" name="Shape 287"/>
            <p:cNvSpPr/>
            <p:nvPr/>
          </p:nvSpPr>
          <p:spPr>
            <a:xfrm>
              <a:off x="24515" y="54110"/>
              <a:ext cx="311370" cy="81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1" name="Shape 288"/>
            <p:cNvSpPr/>
            <p:nvPr/>
          </p:nvSpPr>
          <p:spPr>
            <a:xfrm>
              <a:off x="20" y="147533"/>
              <a:ext cx="311370" cy="81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2" name="Shape 289"/>
            <p:cNvSpPr/>
            <p:nvPr/>
          </p:nvSpPr>
          <p:spPr>
            <a:xfrm>
              <a:off x="149581" y="20"/>
              <a:ext cx="36743" cy="4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3" name="Shape 290"/>
            <p:cNvSpPr/>
            <p:nvPr/>
          </p:nvSpPr>
          <p:spPr>
            <a:xfrm>
              <a:off x="149581" y="240935"/>
              <a:ext cx="36743" cy="156207"/>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grpSp>
      <p:sp>
        <p:nvSpPr>
          <p:cNvPr id="1085" name="Shape 291"/>
          <p:cNvSpPr/>
          <p:nvPr/>
        </p:nvSpPr>
        <p:spPr>
          <a:xfrm>
            <a:off x="9287644" y="1573918"/>
            <a:ext cx="384874" cy="335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9" rIns="45719" anchor="ctr"/>
          <a:lstStyle/>
          <a:p>
            <a:pPr/>
          </a:p>
        </p:txBody>
      </p:sp>
      <p:grpSp>
        <p:nvGrpSpPr>
          <p:cNvPr id="1106" name="Shape 292"/>
          <p:cNvGrpSpPr/>
          <p:nvPr/>
        </p:nvGrpSpPr>
        <p:grpSpPr>
          <a:xfrm>
            <a:off x="9874974" y="1576459"/>
            <a:ext cx="336909" cy="330263"/>
            <a:chOff x="0" y="0"/>
            <a:chExt cx="336908" cy="330261"/>
          </a:xfrm>
        </p:grpSpPr>
        <p:sp>
          <p:nvSpPr>
            <p:cNvPr id="1086" name="Shape 293"/>
            <p:cNvSpPr/>
            <p:nvPr/>
          </p:nvSpPr>
          <p:spPr>
            <a:xfrm>
              <a:off x="-1" y="15319"/>
              <a:ext cx="336910" cy="56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7" name="Shape 294"/>
            <p:cNvSpPr/>
            <p:nvPr/>
          </p:nvSpPr>
          <p:spPr>
            <a:xfrm>
              <a:off x="-1" y="303718"/>
              <a:ext cx="336910" cy="26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8" name="Shape 295"/>
            <p:cNvSpPr/>
            <p:nvPr/>
          </p:nvSpPr>
          <p:spPr>
            <a:xfrm>
              <a:off x="47986" y="0"/>
              <a:ext cx="24517"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89" name="Shape 296"/>
            <p:cNvSpPr/>
            <p:nvPr/>
          </p:nvSpPr>
          <p:spPr>
            <a:xfrm>
              <a:off x="262378" y="0"/>
              <a:ext cx="24496" cy="53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90" name="Shape 297"/>
            <p:cNvSpPr/>
            <p:nvPr/>
          </p:nvSpPr>
          <p:spPr>
            <a:xfrm>
              <a:off x="94948"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1" name="Shape 298"/>
            <p:cNvSpPr/>
            <p:nvPr/>
          </p:nvSpPr>
          <p:spPr>
            <a:xfrm>
              <a:off x="94948"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2" name="Shape 299"/>
            <p:cNvSpPr/>
            <p:nvPr/>
          </p:nvSpPr>
          <p:spPr>
            <a:xfrm>
              <a:off x="94948"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3" name="Shape 300"/>
            <p:cNvSpPr/>
            <p:nvPr/>
          </p:nvSpPr>
          <p:spPr>
            <a:xfrm>
              <a:off x="147533" y="228687"/>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4" name="Shape 301"/>
            <p:cNvSpPr/>
            <p:nvPr/>
          </p:nvSpPr>
          <p:spPr>
            <a:xfrm>
              <a:off x="42385"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5" name="Shape 302"/>
            <p:cNvSpPr/>
            <p:nvPr/>
          </p:nvSpPr>
          <p:spPr>
            <a:xfrm>
              <a:off x="42385"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6" name="Shape 303"/>
            <p:cNvSpPr/>
            <p:nvPr/>
          </p:nvSpPr>
          <p:spPr>
            <a:xfrm>
              <a:off x="42385"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7" name="Shape 304"/>
            <p:cNvSpPr/>
            <p:nvPr/>
          </p:nvSpPr>
          <p:spPr>
            <a:xfrm>
              <a:off x="147533" y="173553"/>
              <a:ext cx="41842" cy="4491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098" name="Shape 305"/>
            <p:cNvSpPr/>
            <p:nvPr/>
          </p:nvSpPr>
          <p:spPr>
            <a:xfrm>
              <a:off x="-1" y="81677"/>
              <a:ext cx="336910" cy="228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099" name="Shape 306"/>
            <p:cNvSpPr/>
            <p:nvPr/>
          </p:nvSpPr>
          <p:spPr>
            <a:xfrm>
              <a:off x="252158" y="228687"/>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0" name="Shape 307"/>
            <p:cNvSpPr/>
            <p:nvPr/>
          </p:nvSpPr>
          <p:spPr>
            <a:xfrm>
              <a:off x="252158" y="173553"/>
              <a:ext cx="42386" cy="4491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1" name="Shape 308"/>
            <p:cNvSpPr/>
            <p:nvPr/>
          </p:nvSpPr>
          <p:spPr>
            <a:xfrm>
              <a:off x="252158" y="122515"/>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2" name="Shape 309"/>
            <p:cNvSpPr/>
            <p:nvPr/>
          </p:nvSpPr>
          <p:spPr>
            <a:xfrm>
              <a:off x="199594" y="228687"/>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3" name="Shape 310"/>
            <p:cNvSpPr/>
            <p:nvPr/>
          </p:nvSpPr>
          <p:spPr>
            <a:xfrm>
              <a:off x="147533" y="122515"/>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4" name="Shape 311"/>
            <p:cNvSpPr/>
            <p:nvPr/>
          </p:nvSpPr>
          <p:spPr>
            <a:xfrm>
              <a:off x="199594" y="173553"/>
              <a:ext cx="42366" cy="4491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05" name="Shape 312"/>
            <p:cNvSpPr/>
            <p:nvPr/>
          </p:nvSpPr>
          <p:spPr>
            <a:xfrm>
              <a:off x="199594" y="122515"/>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09" name="Shape 313"/>
          <p:cNvGrpSpPr/>
          <p:nvPr/>
        </p:nvGrpSpPr>
        <p:grpSpPr>
          <a:xfrm>
            <a:off x="10441071" y="1573908"/>
            <a:ext cx="331789" cy="331267"/>
            <a:chOff x="20" y="20"/>
            <a:chExt cx="331787" cy="331265"/>
          </a:xfrm>
        </p:grpSpPr>
        <p:sp>
          <p:nvSpPr>
            <p:cNvPr id="1107" name="Shape 314"/>
            <p:cNvSpPr/>
            <p:nvPr/>
          </p:nvSpPr>
          <p:spPr>
            <a:xfrm>
              <a:off x="20" y="20"/>
              <a:ext cx="331789" cy="331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543" y="19703"/>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3223" y="16475"/>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543" y="1897"/>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367" y="8620"/>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08" name="Shape 315"/>
            <p:cNvSpPr/>
            <p:nvPr/>
          </p:nvSpPr>
          <p:spPr>
            <a:xfrm>
              <a:off x="30639" y="30639"/>
              <a:ext cx="270530" cy="270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13" name="Shape 316"/>
          <p:cNvGrpSpPr/>
          <p:nvPr/>
        </p:nvGrpSpPr>
        <p:grpSpPr>
          <a:xfrm>
            <a:off x="5361661" y="2095573"/>
            <a:ext cx="347108" cy="420091"/>
            <a:chOff x="0" y="0"/>
            <a:chExt cx="347107" cy="420090"/>
          </a:xfrm>
        </p:grpSpPr>
        <p:sp>
          <p:nvSpPr>
            <p:cNvPr id="1110" name="Shape 317"/>
            <p:cNvSpPr/>
            <p:nvPr/>
          </p:nvSpPr>
          <p:spPr>
            <a:xfrm>
              <a:off x="-1" y="32165"/>
              <a:ext cx="316469" cy="387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11" name="Shape 318"/>
            <p:cNvSpPr/>
            <p:nvPr/>
          </p:nvSpPr>
          <p:spPr>
            <a:xfrm>
              <a:off x="30618" y="0"/>
              <a:ext cx="316490" cy="387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12" name="Shape 319"/>
            <p:cNvSpPr/>
            <p:nvPr/>
          </p:nvSpPr>
          <p:spPr>
            <a:xfrm>
              <a:off x="276653" y="0"/>
              <a:ext cx="70455" cy="70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17" name="Shape 320"/>
          <p:cNvGrpSpPr/>
          <p:nvPr/>
        </p:nvGrpSpPr>
        <p:grpSpPr>
          <a:xfrm>
            <a:off x="5914988" y="2085875"/>
            <a:ext cx="367507" cy="437961"/>
            <a:chOff x="20" y="0"/>
            <a:chExt cx="367505" cy="437959"/>
          </a:xfrm>
        </p:grpSpPr>
        <p:sp>
          <p:nvSpPr>
            <p:cNvPr id="1114" name="Shape 321"/>
            <p:cNvSpPr/>
            <p:nvPr/>
          </p:nvSpPr>
          <p:spPr>
            <a:xfrm>
              <a:off x="20" y="50034"/>
              <a:ext cx="316469" cy="387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15" name="Shape 322"/>
            <p:cNvSpPr/>
            <p:nvPr/>
          </p:nvSpPr>
          <p:spPr>
            <a:xfrm>
              <a:off x="51058" y="0"/>
              <a:ext cx="316469" cy="387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16" name="Shape 323"/>
            <p:cNvSpPr/>
            <p:nvPr/>
          </p:nvSpPr>
          <p:spPr>
            <a:xfrm>
              <a:off x="297093" y="0"/>
              <a:ext cx="70434" cy="70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22" name="Shape 324"/>
          <p:cNvGrpSpPr/>
          <p:nvPr/>
        </p:nvGrpSpPr>
        <p:grpSpPr>
          <a:xfrm>
            <a:off x="6483093" y="2156329"/>
            <a:ext cx="358331" cy="298099"/>
            <a:chOff x="0" y="20"/>
            <a:chExt cx="358330" cy="298097"/>
          </a:xfrm>
        </p:grpSpPr>
        <p:sp>
          <p:nvSpPr>
            <p:cNvPr id="1118" name="Shape 325"/>
            <p:cNvSpPr/>
            <p:nvPr/>
          </p:nvSpPr>
          <p:spPr>
            <a:xfrm>
              <a:off x="0" y="253182"/>
              <a:ext cx="174076" cy="4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19" name="Shape 326"/>
            <p:cNvSpPr/>
            <p:nvPr/>
          </p:nvSpPr>
          <p:spPr>
            <a:xfrm>
              <a:off x="184275" y="253182"/>
              <a:ext cx="174056" cy="44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20" name="Shape 327"/>
            <p:cNvSpPr/>
            <p:nvPr/>
          </p:nvSpPr>
          <p:spPr>
            <a:xfrm>
              <a:off x="0" y="20"/>
              <a:ext cx="174076" cy="277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21" name="Shape 328"/>
            <p:cNvSpPr/>
            <p:nvPr/>
          </p:nvSpPr>
          <p:spPr>
            <a:xfrm>
              <a:off x="184275" y="20"/>
              <a:ext cx="174056" cy="277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123" name="Shape 329"/>
          <p:cNvSpPr/>
          <p:nvPr/>
        </p:nvSpPr>
        <p:spPr>
          <a:xfrm>
            <a:off x="7050799" y="2131343"/>
            <a:ext cx="350159" cy="348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9" rIns="45719" anchor="ctr"/>
          <a:lstStyle/>
          <a:p>
            <a:pPr/>
          </a:p>
        </p:txBody>
      </p:sp>
      <p:sp>
        <p:nvSpPr>
          <p:cNvPr id="1124" name="Shape 330"/>
          <p:cNvSpPr/>
          <p:nvPr/>
        </p:nvSpPr>
        <p:spPr>
          <a:xfrm>
            <a:off x="7614849" y="2148690"/>
            <a:ext cx="349156" cy="313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9" rIns="45719" anchor="ctr"/>
          <a:lstStyle/>
          <a:p>
            <a:pPr/>
          </a:p>
        </p:txBody>
      </p:sp>
      <p:sp>
        <p:nvSpPr>
          <p:cNvPr id="1125" name="Shape 331"/>
          <p:cNvSpPr/>
          <p:nvPr/>
        </p:nvSpPr>
        <p:spPr>
          <a:xfrm>
            <a:off x="8183517" y="2151240"/>
            <a:ext cx="338915" cy="308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9" rIns="45719" anchor="ctr"/>
          <a:lstStyle/>
          <a:p>
            <a:pPr/>
          </a:p>
        </p:txBody>
      </p:sp>
      <p:sp>
        <p:nvSpPr>
          <p:cNvPr id="1126" name="Shape 332"/>
          <p:cNvSpPr/>
          <p:nvPr/>
        </p:nvSpPr>
        <p:spPr>
          <a:xfrm>
            <a:off x="8758290" y="2154313"/>
            <a:ext cx="316469" cy="302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9" rIns="45719" anchor="ctr"/>
          <a:lstStyle/>
          <a:p>
            <a:pPr/>
          </a:p>
        </p:txBody>
      </p:sp>
      <p:grpSp>
        <p:nvGrpSpPr>
          <p:cNvPr id="1129" name="Shape 333"/>
          <p:cNvGrpSpPr/>
          <p:nvPr/>
        </p:nvGrpSpPr>
        <p:grpSpPr>
          <a:xfrm>
            <a:off x="9305324" y="2133861"/>
            <a:ext cx="349156" cy="349659"/>
            <a:chOff x="0" y="0"/>
            <a:chExt cx="349155" cy="349657"/>
          </a:xfrm>
        </p:grpSpPr>
        <p:sp>
          <p:nvSpPr>
            <p:cNvPr id="1127" name="Shape 334"/>
            <p:cNvSpPr/>
            <p:nvPr/>
          </p:nvSpPr>
          <p:spPr>
            <a:xfrm>
              <a:off x="26041" y="19395"/>
              <a:ext cx="127094" cy="129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28" name="Shape 335"/>
            <p:cNvSpPr/>
            <p:nvPr/>
          </p:nvSpPr>
          <p:spPr>
            <a:xfrm>
              <a:off x="0" y="-1"/>
              <a:ext cx="349156" cy="34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32" name="Shape 336"/>
          <p:cNvGrpSpPr/>
          <p:nvPr/>
        </p:nvGrpSpPr>
        <p:grpSpPr>
          <a:xfrm>
            <a:off x="9827008" y="2094549"/>
            <a:ext cx="432840" cy="421638"/>
            <a:chOff x="20" y="0"/>
            <a:chExt cx="432839" cy="421637"/>
          </a:xfrm>
        </p:grpSpPr>
        <p:sp>
          <p:nvSpPr>
            <p:cNvPr id="1130" name="Shape 337"/>
            <p:cNvSpPr/>
            <p:nvPr/>
          </p:nvSpPr>
          <p:spPr>
            <a:xfrm>
              <a:off x="20" y="0"/>
              <a:ext cx="432841" cy="421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041" y="6485"/>
                  </a:lnTo>
                  <a:lnTo>
                    <a:pt x="17245" y="6799"/>
                  </a:lnTo>
                  <a:lnTo>
                    <a:pt x="17423" y="7114"/>
                  </a:lnTo>
                  <a:lnTo>
                    <a:pt x="17576" y="7453"/>
                  </a:lnTo>
                  <a:lnTo>
                    <a:pt x="17728" y="7794"/>
                  </a:lnTo>
                  <a:lnTo>
                    <a:pt x="17882" y="8133"/>
                  </a:lnTo>
                  <a:lnTo>
                    <a:pt x="17983" y="8499"/>
                  </a:lnTo>
                  <a:lnTo>
                    <a:pt x="18187" y="9231"/>
                  </a:lnTo>
                  <a:lnTo>
                    <a:pt x="18238" y="9623"/>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7041" y="15115"/>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559" y="15115"/>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559" y="6485"/>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31" name="Shape 338"/>
            <p:cNvSpPr/>
            <p:nvPr/>
          </p:nvSpPr>
          <p:spPr>
            <a:xfrm>
              <a:off x="75553" y="69931"/>
              <a:ext cx="281775" cy="281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35" name="Shape 339"/>
          <p:cNvGrpSpPr/>
          <p:nvPr/>
        </p:nvGrpSpPr>
        <p:grpSpPr>
          <a:xfrm>
            <a:off x="10404831" y="2102721"/>
            <a:ext cx="404270" cy="405294"/>
            <a:chOff x="20" y="0"/>
            <a:chExt cx="404269" cy="405293"/>
          </a:xfrm>
        </p:grpSpPr>
        <p:sp>
          <p:nvSpPr>
            <p:cNvPr id="1133" name="Shape 340"/>
            <p:cNvSpPr/>
            <p:nvPr/>
          </p:nvSpPr>
          <p:spPr>
            <a:xfrm>
              <a:off x="189395" y="211320"/>
              <a:ext cx="101576" cy="19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34" name="Shape 341"/>
            <p:cNvSpPr/>
            <p:nvPr/>
          </p:nvSpPr>
          <p:spPr>
            <a:xfrm>
              <a:off x="20" y="-1"/>
              <a:ext cx="404271" cy="216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64" y="20329"/>
                  </a:moveTo>
                  <a:close/>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7854" y="1895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936" y="6099"/>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38" name="Shape 342"/>
          <p:cNvGrpSpPr/>
          <p:nvPr/>
        </p:nvGrpSpPr>
        <p:grpSpPr>
          <a:xfrm>
            <a:off x="5340217" y="2732103"/>
            <a:ext cx="389974" cy="273604"/>
            <a:chOff x="0" y="20"/>
            <a:chExt cx="389973" cy="273602"/>
          </a:xfrm>
        </p:grpSpPr>
        <p:sp>
          <p:nvSpPr>
            <p:cNvPr id="1136" name="Shape 343"/>
            <p:cNvSpPr/>
            <p:nvPr/>
          </p:nvSpPr>
          <p:spPr>
            <a:xfrm>
              <a:off x="-1" y="20"/>
              <a:ext cx="389975" cy="165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37" name="Shape 344"/>
            <p:cNvSpPr/>
            <p:nvPr/>
          </p:nvSpPr>
          <p:spPr>
            <a:xfrm>
              <a:off x="-1" y="36763"/>
              <a:ext cx="389975" cy="236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43" name="Shape 345"/>
          <p:cNvGrpSpPr/>
          <p:nvPr/>
        </p:nvGrpSpPr>
        <p:grpSpPr>
          <a:xfrm>
            <a:off x="5903745" y="2677992"/>
            <a:ext cx="389995" cy="381803"/>
            <a:chOff x="0" y="0"/>
            <a:chExt cx="389994" cy="381801"/>
          </a:xfrm>
        </p:grpSpPr>
        <p:sp>
          <p:nvSpPr>
            <p:cNvPr id="1139" name="Shape 346"/>
            <p:cNvSpPr/>
            <p:nvPr/>
          </p:nvSpPr>
          <p:spPr>
            <a:xfrm>
              <a:off x="-1" y="-1"/>
              <a:ext cx="389996" cy="381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74" y="6007"/>
                  </a:moveTo>
                  <a:lnTo>
                    <a:pt x="17274" y="10685"/>
                  </a:lnTo>
                  <a:lnTo>
                    <a:pt x="20044" y="9356"/>
                  </a:lnTo>
                  <a:lnTo>
                    <a:pt x="10969" y="16056"/>
                  </a:lnTo>
                  <a:lnTo>
                    <a:pt x="10885" y="16085"/>
                  </a:lnTo>
                  <a:lnTo>
                    <a:pt x="10800" y="16114"/>
                  </a:lnTo>
                  <a:lnTo>
                    <a:pt x="10715" y="16085"/>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0" name="Shape 347"/>
            <p:cNvSpPr/>
            <p:nvPr/>
          </p:nvSpPr>
          <p:spPr>
            <a:xfrm>
              <a:off x="124563" y="143210"/>
              <a:ext cx="140868"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1" name="Shape 348"/>
            <p:cNvSpPr/>
            <p:nvPr/>
          </p:nvSpPr>
          <p:spPr>
            <a:xfrm>
              <a:off x="124563" y="170777"/>
              <a:ext cx="140868"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2" name="Shape 349"/>
            <p:cNvSpPr/>
            <p:nvPr/>
          </p:nvSpPr>
          <p:spPr>
            <a:xfrm>
              <a:off x="124563" y="198846"/>
              <a:ext cx="5921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46" name="Shape 350"/>
          <p:cNvGrpSpPr/>
          <p:nvPr/>
        </p:nvGrpSpPr>
        <p:grpSpPr>
          <a:xfrm>
            <a:off x="6479539" y="2686164"/>
            <a:ext cx="365458" cy="365479"/>
            <a:chOff x="20" y="20"/>
            <a:chExt cx="365457" cy="365478"/>
          </a:xfrm>
        </p:grpSpPr>
        <p:sp>
          <p:nvSpPr>
            <p:cNvPr id="1144" name="Shape 351"/>
            <p:cNvSpPr/>
            <p:nvPr/>
          </p:nvSpPr>
          <p:spPr>
            <a:xfrm>
              <a:off x="239409" y="20"/>
              <a:ext cx="126070" cy="126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5" name="Shape 352"/>
            <p:cNvSpPr/>
            <p:nvPr/>
          </p:nvSpPr>
          <p:spPr>
            <a:xfrm>
              <a:off x="20" y="48007"/>
              <a:ext cx="317493" cy="317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50" name="Shape 353"/>
          <p:cNvGrpSpPr/>
          <p:nvPr/>
        </p:nvGrpSpPr>
        <p:grpSpPr>
          <a:xfrm>
            <a:off x="7041519" y="2684639"/>
            <a:ext cx="368552" cy="368532"/>
            <a:chOff x="0" y="20"/>
            <a:chExt cx="368550" cy="368530"/>
          </a:xfrm>
        </p:grpSpPr>
        <p:sp>
          <p:nvSpPr>
            <p:cNvPr id="1147" name="Shape 354"/>
            <p:cNvSpPr/>
            <p:nvPr/>
          </p:nvSpPr>
          <p:spPr>
            <a:xfrm>
              <a:off x="0" y="220516"/>
              <a:ext cx="148035" cy="1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8" name="Shape 355"/>
            <p:cNvSpPr/>
            <p:nvPr/>
          </p:nvSpPr>
          <p:spPr>
            <a:xfrm>
              <a:off x="221017" y="20"/>
              <a:ext cx="147534" cy="147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49" name="Shape 356"/>
            <p:cNvSpPr/>
            <p:nvPr/>
          </p:nvSpPr>
          <p:spPr>
            <a:xfrm>
              <a:off x="57684" y="62804"/>
              <a:ext cx="248084" cy="248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151" name="Shape 357"/>
          <p:cNvSpPr/>
          <p:nvPr/>
        </p:nvSpPr>
        <p:spPr>
          <a:xfrm>
            <a:off x="7621495" y="2701015"/>
            <a:ext cx="335865" cy="335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9" rIns="45719" anchor="ctr"/>
          <a:lstStyle/>
          <a:p>
            <a:pPr/>
          </a:p>
        </p:txBody>
      </p:sp>
      <p:grpSp>
        <p:nvGrpSpPr>
          <p:cNvPr id="1154" name="Shape 358"/>
          <p:cNvGrpSpPr/>
          <p:nvPr/>
        </p:nvGrpSpPr>
        <p:grpSpPr>
          <a:xfrm>
            <a:off x="8203287" y="2657072"/>
            <a:ext cx="299122" cy="423665"/>
            <a:chOff x="0" y="20"/>
            <a:chExt cx="299121" cy="423664"/>
          </a:xfrm>
        </p:grpSpPr>
        <p:sp>
          <p:nvSpPr>
            <p:cNvPr id="1152" name="Shape 359"/>
            <p:cNvSpPr/>
            <p:nvPr/>
          </p:nvSpPr>
          <p:spPr>
            <a:xfrm>
              <a:off x="0" y="3072"/>
              <a:ext cx="37265" cy="420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53" name="Shape 360"/>
            <p:cNvSpPr/>
            <p:nvPr/>
          </p:nvSpPr>
          <p:spPr>
            <a:xfrm>
              <a:off x="47986" y="20"/>
              <a:ext cx="251136" cy="191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60" name="Shape 361"/>
          <p:cNvGrpSpPr/>
          <p:nvPr/>
        </p:nvGrpSpPr>
        <p:grpSpPr>
          <a:xfrm>
            <a:off x="8719350" y="2747924"/>
            <a:ext cx="394049" cy="241960"/>
            <a:chOff x="20" y="20"/>
            <a:chExt cx="394048" cy="241959"/>
          </a:xfrm>
        </p:grpSpPr>
        <p:sp>
          <p:nvSpPr>
            <p:cNvPr id="1155" name="Shape 362"/>
            <p:cNvSpPr/>
            <p:nvPr/>
          </p:nvSpPr>
          <p:spPr>
            <a:xfrm>
              <a:off x="179698" y="20"/>
              <a:ext cx="34694" cy="34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56" name="Shape 363"/>
            <p:cNvSpPr/>
            <p:nvPr/>
          </p:nvSpPr>
          <p:spPr>
            <a:xfrm>
              <a:off x="359375" y="45457"/>
              <a:ext cx="34695" cy="34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57" name="Shape 364"/>
            <p:cNvSpPr/>
            <p:nvPr/>
          </p:nvSpPr>
          <p:spPr>
            <a:xfrm>
              <a:off x="28089" y="44433"/>
              <a:ext cx="337912" cy="149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58" name="Shape 365"/>
            <p:cNvSpPr/>
            <p:nvPr/>
          </p:nvSpPr>
          <p:spPr>
            <a:xfrm>
              <a:off x="20" y="45457"/>
              <a:ext cx="34716" cy="34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59" name="Shape 366"/>
            <p:cNvSpPr/>
            <p:nvPr/>
          </p:nvSpPr>
          <p:spPr>
            <a:xfrm>
              <a:off x="60254" y="204715"/>
              <a:ext cx="273582" cy="37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63" name="Shape 367"/>
          <p:cNvGrpSpPr/>
          <p:nvPr/>
        </p:nvGrpSpPr>
        <p:grpSpPr>
          <a:xfrm>
            <a:off x="9301750" y="2688714"/>
            <a:ext cx="356304" cy="360381"/>
            <a:chOff x="0" y="20"/>
            <a:chExt cx="356303" cy="360379"/>
          </a:xfrm>
        </p:grpSpPr>
        <p:sp>
          <p:nvSpPr>
            <p:cNvPr id="1161" name="Shape 368"/>
            <p:cNvSpPr/>
            <p:nvPr/>
          </p:nvSpPr>
          <p:spPr>
            <a:xfrm>
              <a:off x="89326" y="254227"/>
              <a:ext cx="177651" cy="106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62" name="Shape 369"/>
            <p:cNvSpPr/>
            <p:nvPr/>
          </p:nvSpPr>
          <p:spPr>
            <a:xfrm>
              <a:off x="-1" y="20"/>
              <a:ext cx="356304" cy="246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69" name="Shape 370"/>
          <p:cNvGrpSpPr/>
          <p:nvPr/>
        </p:nvGrpSpPr>
        <p:grpSpPr>
          <a:xfrm>
            <a:off x="9864273" y="2677992"/>
            <a:ext cx="358331" cy="381803"/>
            <a:chOff x="20" y="0"/>
            <a:chExt cx="358330" cy="381801"/>
          </a:xfrm>
        </p:grpSpPr>
        <p:sp>
          <p:nvSpPr>
            <p:cNvPr id="1164" name="Shape 371"/>
            <p:cNvSpPr/>
            <p:nvPr/>
          </p:nvSpPr>
          <p:spPr>
            <a:xfrm>
              <a:off x="20" y="45938"/>
              <a:ext cx="315946" cy="315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65" name="Shape 372"/>
            <p:cNvSpPr/>
            <p:nvPr/>
          </p:nvSpPr>
          <p:spPr>
            <a:xfrm>
              <a:off x="81677" y="127615"/>
              <a:ext cx="152633" cy="152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66" name="Shape 373"/>
            <p:cNvSpPr/>
            <p:nvPr/>
          </p:nvSpPr>
          <p:spPr>
            <a:xfrm>
              <a:off x="8694" y="322591"/>
              <a:ext cx="62784" cy="59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67" name="Shape 374"/>
            <p:cNvSpPr/>
            <p:nvPr/>
          </p:nvSpPr>
          <p:spPr>
            <a:xfrm>
              <a:off x="245031" y="322591"/>
              <a:ext cx="62262" cy="59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68" name="Shape 375"/>
            <p:cNvSpPr/>
            <p:nvPr/>
          </p:nvSpPr>
          <p:spPr>
            <a:xfrm>
              <a:off x="148034" y="0"/>
              <a:ext cx="210317" cy="213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75" name="Shape 376"/>
          <p:cNvGrpSpPr/>
          <p:nvPr/>
        </p:nvGrpSpPr>
        <p:grpSpPr>
          <a:xfrm>
            <a:off x="10411456" y="2673394"/>
            <a:ext cx="401720" cy="366503"/>
            <a:chOff x="0" y="0"/>
            <a:chExt cx="401719" cy="366501"/>
          </a:xfrm>
        </p:grpSpPr>
        <p:sp>
          <p:nvSpPr>
            <p:cNvPr id="1170" name="Shape 377"/>
            <p:cNvSpPr/>
            <p:nvPr/>
          </p:nvSpPr>
          <p:spPr>
            <a:xfrm>
              <a:off x="37766" y="228687"/>
              <a:ext cx="98523" cy="1378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1" name="Shape 378"/>
            <p:cNvSpPr/>
            <p:nvPr/>
          </p:nvSpPr>
          <p:spPr>
            <a:xfrm>
              <a:off x="376701" y="117416"/>
              <a:ext cx="25019" cy="831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2" name="Shape 379"/>
            <p:cNvSpPr/>
            <p:nvPr/>
          </p:nvSpPr>
          <p:spPr>
            <a:xfrm>
              <a:off x="0" y="96996"/>
              <a:ext cx="81678" cy="123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3" name="Shape 380"/>
            <p:cNvSpPr/>
            <p:nvPr/>
          </p:nvSpPr>
          <p:spPr>
            <a:xfrm>
              <a:off x="92900" y="20419"/>
              <a:ext cx="233789" cy="276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4" name="Shape 381"/>
            <p:cNvSpPr/>
            <p:nvPr/>
          </p:nvSpPr>
          <p:spPr>
            <a:xfrm>
              <a:off x="337911" y="0"/>
              <a:ext cx="28592" cy="317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80" name="Shape 382"/>
          <p:cNvGrpSpPr/>
          <p:nvPr/>
        </p:nvGrpSpPr>
        <p:grpSpPr>
          <a:xfrm>
            <a:off x="5383605" y="3269589"/>
            <a:ext cx="303218" cy="325665"/>
            <a:chOff x="0" y="0"/>
            <a:chExt cx="303217" cy="325664"/>
          </a:xfrm>
        </p:grpSpPr>
        <p:sp>
          <p:nvSpPr>
            <p:cNvPr id="1176" name="Shape 383"/>
            <p:cNvSpPr/>
            <p:nvPr/>
          </p:nvSpPr>
          <p:spPr>
            <a:xfrm>
              <a:off x="-1" y="-1"/>
              <a:ext cx="303219" cy="325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7" name="Shape 384"/>
            <p:cNvSpPr/>
            <p:nvPr/>
          </p:nvSpPr>
          <p:spPr>
            <a:xfrm>
              <a:off x="153656" y="145485"/>
              <a:ext cx="20420" cy="19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8" name="Shape 385"/>
            <p:cNvSpPr/>
            <p:nvPr/>
          </p:nvSpPr>
          <p:spPr>
            <a:xfrm>
              <a:off x="119965" y="44959"/>
              <a:ext cx="6328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79" name="Shape 386"/>
            <p:cNvSpPr/>
            <p:nvPr/>
          </p:nvSpPr>
          <p:spPr>
            <a:xfrm>
              <a:off x="128639" y="106172"/>
              <a:ext cx="26021" cy="26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181" name="Shape 387"/>
          <p:cNvSpPr/>
          <p:nvPr/>
        </p:nvSpPr>
        <p:spPr>
          <a:xfrm>
            <a:off x="5939022" y="3272737"/>
            <a:ext cx="319520" cy="319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pPr/>
          </a:p>
        </p:txBody>
      </p:sp>
      <p:sp>
        <p:nvSpPr>
          <p:cNvPr id="1182" name="Shape 388"/>
          <p:cNvSpPr/>
          <p:nvPr/>
        </p:nvSpPr>
        <p:spPr>
          <a:xfrm>
            <a:off x="6502571" y="3272737"/>
            <a:ext cx="319520" cy="319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pPr/>
          </a:p>
        </p:txBody>
      </p:sp>
      <p:sp>
        <p:nvSpPr>
          <p:cNvPr id="1183" name="Shape 389"/>
          <p:cNvSpPr/>
          <p:nvPr/>
        </p:nvSpPr>
        <p:spPr>
          <a:xfrm>
            <a:off x="7066119" y="3272737"/>
            <a:ext cx="319521" cy="319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9" rIns="45719" anchor="ctr"/>
          <a:lstStyle/>
          <a:p>
            <a:pPr/>
          </a:p>
        </p:txBody>
      </p:sp>
      <p:grpSp>
        <p:nvGrpSpPr>
          <p:cNvPr id="1186" name="Shape 390"/>
          <p:cNvGrpSpPr/>
          <p:nvPr/>
        </p:nvGrpSpPr>
        <p:grpSpPr>
          <a:xfrm>
            <a:off x="7704070" y="3217527"/>
            <a:ext cx="170503" cy="425713"/>
            <a:chOff x="0" y="0"/>
            <a:chExt cx="170501" cy="425712"/>
          </a:xfrm>
        </p:grpSpPr>
        <p:sp>
          <p:nvSpPr>
            <p:cNvPr id="1184" name="Shape 391"/>
            <p:cNvSpPr/>
            <p:nvPr/>
          </p:nvSpPr>
          <p:spPr>
            <a:xfrm>
              <a:off x="-1" y="88824"/>
              <a:ext cx="170503" cy="336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85" name="Shape 392"/>
            <p:cNvSpPr/>
            <p:nvPr/>
          </p:nvSpPr>
          <p:spPr>
            <a:xfrm>
              <a:off x="49512" y="0"/>
              <a:ext cx="71478" cy="78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89" name="Shape 393"/>
          <p:cNvGrpSpPr/>
          <p:nvPr/>
        </p:nvGrpSpPr>
        <p:grpSpPr>
          <a:xfrm>
            <a:off x="8846443" y="3271637"/>
            <a:ext cx="139864" cy="317493"/>
            <a:chOff x="0" y="0"/>
            <a:chExt cx="139862" cy="317492"/>
          </a:xfrm>
        </p:grpSpPr>
        <p:sp>
          <p:nvSpPr>
            <p:cNvPr id="1187" name="Shape 394"/>
            <p:cNvSpPr/>
            <p:nvPr/>
          </p:nvSpPr>
          <p:spPr>
            <a:xfrm>
              <a:off x="0" y="79629"/>
              <a:ext cx="139863" cy="237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88" name="Shape 395"/>
            <p:cNvSpPr/>
            <p:nvPr/>
          </p:nvSpPr>
          <p:spPr>
            <a:xfrm>
              <a:off x="37766" y="-1"/>
              <a:ext cx="64331" cy="70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192" name="Shape 396"/>
          <p:cNvGrpSpPr/>
          <p:nvPr/>
        </p:nvGrpSpPr>
        <p:grpSpPr>
          <a:xfrm>
            <a:off x="8280368" y="3219574"/>
            <a:ext cx="144963" cy="421618"/>
            <a:chOff x="20" y="20"/>
            <a:chExt cx="144962" cy="421616"/>
          </a:xfrm>
        </p:grpSpPr>
        <p:sp>
          <p:nvSpPr>
            <p:cNvPr id="1190" name="Shape 397"/>
            <p:cNvSpPr/>
            <p:nvPr/>
          </p:nvSpPr>
          <p:spPr>
            <a:xfrm>
              <a:off x="38811" y="20"/>
              <a:ext cx="67382" cy="76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91" name="Shape 398"/>
            <p:cNvSpPr/>
            <p:nvPr/>
          </p:nvSpPr>
          <p:spPr>
            <a:xfrm>
              <a:off x="20" y="86275"/>
              <a:ext cx="144964" cy="335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193" name="Shape 399"/>
          <p:cNvSpPr/>
          <p:nvPr/>
        </p:nvSpPr>
        <p:spPr>
          <a:xfrm>
            <a:off x="9320313" y="3264062"/>
            <a:ext cx="319520" cy="336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4216" y="752"/>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9" rIns="45719" anchor="ctr"/>
          <a:lstStyle/>
          <a:p>
            <a:pPr/>
          </a:p>
        </p:txBody>
      </p:sp>
      <p:grpSp>
        <p:nvGrpSpPr>
          <p:cNvPr id="1196" name="Shape 400"/>
          <p:cNvGrpSpPr/>
          <p:nvPr/>
        </p:nvGrpSpPr>
        <p:grpSpPr>
          <a:xfrm>
            <a:off x="9867848" y="3270112"/>
            <a:ext cx="351184" cy="324641"/>
            <a:chOff x="20" y="20"/>
            <a:chExt cx="351183" cy="324640"/>
          </a:xfrm>
        </p:grpSpPr>
        <p:sp>
          <p:nvSpPr>
            <p:cNvPr id="1194" name="Shape 401"/>
            <p:cNvSpPr/>
            <p:nvPr/>
          </p:nvSpPr>
          <p:spPr>
            <a:xfrm>
              <a:off x="20" y="123038"/>
              <a:ext cx="82180" cy="184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195" name="Shape 402"/>
            <p:cNvSpPr/>
            <p:nvPr/>
          </p:nvSpPr>
          <p:spPr>
            <a:xfrm>
              <a:off x="94447" y="20"/>
              <a:ext cx="256758" cy="324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109" y="6249"/>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02" name="Shape 403"/>
          <p:cNvGrpSpPr/>
          <p:nvPr/>
        </p:nvGrpSpPr>
        <p:grpSpPr>
          <a:xfrm>
            <a:off x="10499257" y="3260413"/>
            <a:ext cx="215396" cy="351184"/>
            <a:chOff x="20" y="20"/>
            <a:chExt cx="215395" cy="351183"/>
          </a:xfrm>
        </p:grpSpPr>
        <p:sp>
          <p:nvSpPr>
            <p:cNvPr id="1197" name="Shape 404"/>
            <p:cNvSpPr/>
            <p:nvPr/>
          </p:nvSpPr>
          <p:spPr>
            <a:xfrm>
              <a:off x="64852" y="297093"/>
              <a:ext cx="85754" cy="18895"/>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98" name="Shape 405"/>
            <p:cNvSpPr/>
            <p:nvPr/>
          </p:nvSpPr>
          <p:spPr>
            <a:xfrm>
              <a:off x="64852" y="268001"/>
              <a:ext cx="85754" cy="18894"/>
            </a:xfrm>
            <a:prstGeom prst="rect">
              <a:avLst/>
            </a:prstGeom>
            <a:solidFill>
              <a:srgbClr val="808080"/>
            </a:solidFill>
            <a:ln w="12700" cap="flat">
              <a:noFill/>
              <a:miter lim="400000"/>
            </a:ln>
            <a:effectLst/>
          </p:spPr>
          <p:txBody>
            <a:bodyPr wrap="square" lIns="45719" tIns="45719" rIns="45719" bIns="45719" numCol="1" anchor="ctr">
              <a:noAutofit/>
            </a:bodyPr>
            <a:lstStyle/>
            <a:p>
              <a:pPr/>
            </a:p>
          </p:txBody>
        </p:sp>
        <p:sp>
          <p:nvSpPr>
            <p:cNvPr id="1199" name="Shape 406"/>
            <p:cNvSpPr/>
            <p:nvPr/>
          </p:nvSpPr>
          <p:spPr>
            <a:xfrm>
              <a:off x="64852" y="326186"/>
              <a:ext cx="85754" cy="25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00" name="Shape 407"/>
            <p:cNvSpPr/>
            <p:nvPr/>
          </p:nvSpPr>
          <p:spPr>
            <a:xfrm>
              <a:off x="67904" y="123540"/>
              <a:ext cx="79629" cy="134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01" name="Shape 408"/>
            <p:cNvSpPr/>
            <p:nvPr/>
          </p:nvSpPr>
          <p:spPr>
            <a:xfrm>
              <a:off x="20" y="20"/>
              <a:ext cx="215397" cy="257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05" name="Shape 409"/>
          <p:cNvGrpSpPr/>
          <p:nvPr/>
        </p:nvGrpSpPr>
        <p:grpSpPr>
          <a:xfrm>
            <a:off x="5480603" y="3796874"/>
            <a:ext cx="109224" cy="398146"/>
            <a:chOff x="20" y="0"/>
            <a:chExt cx="109223" cy="398145"/>
          </a:xfrm>
        </p:grpSpPr>
        <p:sp>
          <p:nvSpPr>
            <p:cNvPr id="1203" name="Shape 410"/>
            <p:cNvSpPr/>
            <p:nvPr/>
          </p:nvSpPr>
          <p:spPr>
            <a:xfrm>
              <a:off x="20" y="-1"/>
              <a:ext cx="109225" cy="398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10093" y="28"/>
                  </a:ln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1507" y="28"/>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04" name="Shape 411"/>
            <p:cNvSpPr/>
            <p:nvPr/>
          </p:nvSpPr>
          <p:spPr>
            <a:xfrm>
              <a:off x="20440" y="110770"/>
              <a:ext cx="68385" cy="266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06" name="Shape 412"/>
          <p:cNvSpPr/>
          <p:nvPr/>
        </p:nvSpPr>
        <p:spPr>
          <a:xfrm>
            <a:off x="6494900" y="3781149"/>
            <a:ext cx="334861" cy="429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9" rIns="45719" anchor="ctr"/>
          <a:lstStyle/>
          <a:p>
            <a:pPr/>
          </a:p>
        </p:txBody>
      </p:sp>
      <p:sp>
        <p:nvSpPr>
          <p:cNvPr id="1207" name="Shape 413"/>
          <p:cNvSpPr/>
          <p:nvPr/>
        </p:nvSpPr>
        <p:spPr>
          <a:xfrm>
            <a:off x="5974741" y="3781149"/>
            <a:ext cx="248084" cy="429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9" rIns="45719" anchor="ctr"/>
          <a:lstStyle/>
          <a:p>
            <a:pPr/>
          </a:p>
        </p:txBody>
      </p:sp>
      <p:grpSp>
        <p:nvGrpSpPr>
          <p:cNvPr id="1210" name="Shape 414"/>
          <p:cNvGrpSpPr/>
          <p:nvPr/>
        </p:nvGrpSpPr>
        <p:grpSpPr>
          <a:xfrm>
            <a:off x="7032345" y="3809644"/>
            <a:ext cx="386902" cy="372628"/>
            <a:chOff x="20" y="20"/>
            <a:chExt cx="386901" cy="372626"/>
          </a:xfrm>
        </p:grpSpPr>
        <p:sp>
          <p:nvSpPr>
            <p:cNvPr id="1208" name="Shape 415"/>
            <p:cNvSpPr/>
            <p:nvPr/>
          </p:nvSpPr>
          <p:spPr>
            <a:xfrm>
              <a:off x="99045" y="293017"/>
              <a:ext cx="188853" cy="79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09" name="Shape 416"/>
            <p:cNvSpPr/>
            <p:nvPr/>
          </p:nvSpPr>
          <p:spPr>
            <a:xfrm>
              <a:off x="20" y="20"/>
              <a:ext cx="386903" cy="281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13" name="Shape 417"/>
          <p:cNvGrpSpPr/>
          <p:nvPr/>
        </p:nvGrpSpPr>
        <p:grpSpPr>
          <a:xfrm>
            <a:off x="7582599" y="3865281"/>
            <a:ext cx="413446" cy="261356"/>
            <a:chOff x="20" y="0"/>
            <a:chExt cx="413444" cy="261355"/>
          </a:xfrm>
        </p:grpSpPr>
        <p:sp>
          <p:nvSpPr>
            <p:cNvPr id="1211" name="Shape 418"/>
            <p:cNvSpPr/>
            <p:nvPr/>
          </p:nvSpPr>
          <p:spPr>
            <a:xfrm>
              <a:off x="20" y="-1"/>
              <a:ext cx="413446" cy="261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12" name="Shape 419"/>
            <p:cNvSpPr/>
            <p:nvPr/>
          </p:nvSpPr>
          <p:spPr>
            <a:xfrm>
              <a:off x="119464" y="43388"/>
              <a:ext cx="174558" cy="174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14" name="Shape 420"/>
          <p:cNvSpPr/>
          <p:nvPr/>
        </p:nvSpPr>
        <p:spPr>
          <a:xfrm>
            <a:off x="8738893" y="3818414"/>
            <a:ext cx="355259" cy="35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9" rIns="45719" anchor="ctr"/>
          <a:lstStyle/>
          <a:p>
            <a:pPr/>
          </a:p>
        </p:txBody>
      </p:sp>
      <p:grpSp>
        <p:nvGrpSpPr>
          <p:cNvPr id="1217" name="Shape 421"/>
          <p:cNvGrpSpPr/>
          <p:nvPr/>
        </p:nvGrpSpPr>
        <p:grpSpPr>
          <a:xfrm>
            <a:off x="9266032" y="3837713"/>
            <a:ext cx="427740" cy="316490"/>
            <a:chOff x="20" y="0"/>
            <a:chExt cx="427739" cy="316488"/>
          </a:xfrm>
        </p:grpSpPr>
        <p:sp>
          <p:nvSpPr>
            <p:cNvPr id="1215" name="Shape 422"/>
            <p:cNvSpPr/>
            <p:nvPr/>
          </p:nvSpPr>
          <p:spPr>
            <a:xfrm>
              <a:off x="20" y="0"/>
              <a:ext cx="292476" cy="292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3006" y="13533"/>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16" name="Shape 423"/>
            <p:cNvSpPr/>
            <p:nvPr/>
          </p:nvSpPr>
          <p:spPr>
            <a:xfrm>
              <a:off x="261354" y="150083"/>
              <a:ext cx="166407" cy="166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21" name="Shape 424"/>
          <p:cNvGrpSpPr/>
          <p:nvPr/>
        </p:nvGrpSpPr>
        <p:grpSpPr>
          <a:xfrm>
            <a:off x="8179817" y="3819342"/>
            <a:ext cx="346063" cy="353232"/>
            <a:chOff x="20" y="0"/>
            <a:chExt cx="346062" cy="353230"/>
          </a:xfrm>
        </p:grpSpPr>
        <p:sp>
          <p:nvSpPr>
            <p:cNvPr id="1218" name="Shape 425"/>
            <p:cNvSpPr/>
            <p:nvPr/>
          </p:nvSpPr>
          <p:spPr>
            <a:xfrm>
              <a:off x="20" y="0"/>
              <a:ext cx="263885" cy="263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19" name="Shape 426"/>
            <p:cNvSpPr/>
            <p:nvPr/>
          </p:nvSpPr>
          <p:spPr>
            <a:xfrm>
              <a:off x="30639" y="30618"/>
              <a:ext cx="202647" cy="202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20" name="Shape 427"/>
            <p:cNvSpPr/>
            <p:nvPr/>
          </p:nvSpPr>
          <p:spPr>
            <a:xfrm>
              <a:off x="216941" y="224591"/>
              <a:ext cx="129143" cy="128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22" name="Shape 428"/>
          <p:cNvSpPr/>
          <p:nvPr/>
        </p:nvSpPr>
        <p:spPr>
          <a:xfrm>
            <a:off x="5343809" y="4407484"/>
            <a:ext cx="386923" cy="304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525" y="5291"/>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9" rIns="45719" anchor="ctr"/>
          <a:lstStyle/>
          <a:p>
            <a:pPr/>
          </a:p>
        </p:txBody>
      </p:sp>
      <p:sp>
        <p:nvSpPr>
          <p:cNvPr id="1223" name="Shape 429"/>
          <p:cNvSpPr/>
          <p:nvPr/>
        </p:nvSpPr>
        <p:spPr>
          <a:xfrm>
            <a:off x="9908857" y="3802091"/>
            <a:ext cx="269527" cy="387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9" rIns="45719" anchor="ctr"/>
          <a:lstStyle/>
          <a:p>
            <a:pPr/>
          </a:p>
        </p:txBody>
      </p:sp>
      <p:grpSp>
        <p:nvGrpSpPr>
          <p:cNvPr id="1226" name="Shape 430"/>
          <p:cNvGrpSpPr/>
          <p:nvPr/>
        </p:nvGrpSpPr>
        <p:grpSpPr>
          <a:xfrm>
            <a:off x="10474762" y="3814242"/>
            <a:ext cx="264408" cy="375678"/>
            <a:chOff x="20" y="20"/>
            <a:chExt cx="264406" cy="375677"/>
          </a:xfrm>
        </p:grpSpPr>
        <p:sp>
          <p:nvSpPr>
            <p:cNvPr id="1224" name="Shape 431"/>
            <p:cNvSpPr/>
            <p:nvPr/>
          </p:nvSpPr>
          <p:spPr>
            <a:xfrm>
              <a:off x="20" y="20"/>
              <a:ext cx="264408" cy="6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25" name="Shape 432"/>
            <p:cNvSpPr/>
            <p:nvPr/>
          </p:nvSpPr>
          <p:spPr>
            <a:xfrm>
              <a:off x="10721" y="75553"/>
              <a:ext cx="242985" cy="300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31" name="Shape 433"/>
          <p:cNvGrpSpPr/>
          <p:nvPr/>
        </p:nvGrpSpPr>
        <p:grpSpPr>
          <a:xfrm>
            <a:off x="5910390" y="4432903"/>
            <a:ext cx="376702" cy="253164"/>
            <a:chOff x="20" y="20"/>
            <a:chExt cx="376701" cy="253162"/>
          </a:xfrm>
        </p:grpSpPr>
        <p:sp>
          <p:nvSpPr>
            <p:cNvPr id="1227" name="Shape 434"/>
            <p:cNvSpPr/>
            <p:nvPr/>
          </p:nvSpPr>
          <p:spPr>
            <a:xfrm>
              <a:off x="20" y="20"/>
              <a:ext cx="376703" cy="253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28" name="Shape 435"/>
            <p:cNvSpPr/>
            <p:nvPr/>
          </p:nvSpPr>
          <p:spPr>
            <a:xfrm>
              <a:off x="43409" y="146795"/>
              <a:ext cx="145465"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29" name="Shape 436"/>
            <p:cNvSpPr/>
            <p:nvPr/>
          </p:nvSpPr>
          <p:spPr>
            <a:xfrm>
              <a:off x="43409" y="180485"/>
              <a:ext cx="102599"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30" name="Shape 437"/>
            <p:cNvSpPr/>
            <p:nvPr/>
          </p:nvSpPr>
          <p:spPr>
            <a:xfrm>
              <a:off x="275148" y="153134"/>
              <a:ext cx="52063" cy="3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35" name="Shape 438"/>
          <p:cNvGrpSpPr/>
          <p:nvPr/>
        </p:nvGrpSpPr>
        <p:grpSpPr>
          <a:xfrm>
            <a:off x="6479016" y="4413487"/>
            <a:ext cx="366503" cy="292497"/>
            <a:chOff x="0" y="0"/>
            <a:chExt cx="366501" cy="292496"/>
          </a:xfrm>
        </p:grpSpPr>
        <p:sp>
          <p:nvSpPr>
            <p:cNvPr id="1232" name="Shape 439"/>
            <p:cNvSpPr/>
            <p:nvPr/>
          </p:nvSpPr>
          <p:spPr>
            <a:xfrm>
              <a:off x="272075" y="248605"/>
              <a:ext cx="43891" cy="4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33" name="Shape 440"/>
            <p:cNvSpPr/>
            <p:nvPr/>
          </p:nvSpPr>
          <p:spPr>
            <a:xfrm>
              <a:off x="93924" y="248605"/>
              <a:ext cx="43891" cy="4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34" name="Shape 441"/>
            <p:cNvSpPr/>
            <p:nvPr/>
          </p:nvSpPr>
          <p:spPr>
            <a:xfrm>
              <a:off x="-1" y="-1"/>
              <a:ext cx="366503" cy="249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38" name="Shape 442"/>
          <p:cNvGrpSpPr/>
          <p:nvPr/>
        </p:nvGrpSpPr>
        <p:grpSpPr>
          <a:xfrm>
            <a:off x="7046117" y="4408911"/>
            <a:ext cx="359356" cy="301149"/>
            <a:chOff x="0" y="20"/>
            <a:chExt cx="359355" cy="301148"/>
          </a:xfrm>
        </p:grpSpPr>
        <p:sp>
          <p:nvSpPr>
            <p:cNvPr id="1236" name="Shape 443"/>
            <p:cNvSpPr/>
            <p:nvPr/>
          </p:nvSpPr>
          <p:spPr>
            <a:xfrm>
              <a:off x="-1" y="20"/>
              <a:ext cx="359356" cy="141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37" name="Shape 444"/>
            <p:cNvSpPr/>
            <p:nvPr/>
          </p:nvSpPr>
          <p:spPr>
            <a:xfrm>
              <a:off x="-1" y="143457"/>
              <a:ext cx="359356" cy="157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42" name="Shape 445"/>
          <p:cNvGrpSpPr/>
          <p:nvPr/>
        </p:nvGrpSpPr>
        <p:grpSpPr>
          <a:xfrm>
            <a:off x="7626991" y="4377769"/>
            <a:ext cx="324662" cy="338937"/>
            <a:chOff x="0" y="20"/>
            <a:chExt cx="324661" cy="338935"/>
          </a:xfrm>
        </p:grpSpPr>
        <p:sp>
          <p:nvSpPr>
            <p:cNvPr id="1239" name="Shape 446"/>
            <p:cNvSpPr/>
            <p:nvPr/>
          </p:nvSpPr>
          <p:spPr>
            <a:xfrm>
              <a:off x="-1" y="24515"/>
              <a:ext cx="314442" cy="314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0" name="Shape 447"/>
            <p:cNvSpPr/>
            <p:nvPr/>
          </p:nvSpPr>
          <p:spPr>
            <a:xfrm>
              <a:off x="167430" y="90371"/>
              <a:ext cx="157232" cy="81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1" name="Shape 448"/>
            <p:cNvSpPr/>
            <p:nvPr/>
          </p:nvSpPr>
          <p:spPr>
            <a:xfrm>
              <a:off x="167430" y="20"/>
              <a:ext cx="134764" cy="157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48" name="Shape 449"/>
          <p:cNvGrpSpPr/>
          <p:nvPr/>
        </p:nvGrpSpPr>
        <p:grpSpPr>
          <a:xfrm>
            <a:off x="8163473" y="4420635"/>
            <a:ext cx="378751" cy="277699"/>
            <a:chOff x="0" y="0"/>
            <a:chExt cx="378750" cy="277697"/>
          </a:xfrm>
        </p:grpSpPr>
        <p:sp>
          <p:nvSpPr>
            <p:cNvPr id="1243" name="Shape 450"/>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4" name="Shape 451"/>
            <p:cNvSpPr/>
            <p:nvPr/>
          </p:nvSpPr>
          <p:spPr>
            <a:xfrm>
              <a:off x="43890" y="134261"/>
              <a:ext cx="64832" cy="111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5" name="Shape 452"/>
            <p:cNvSpPr/>
            <p:nvPr/>
          </p:nvSpPr>
          <p:spPr>
            <a:xfrm>
              <a:off x="270028" y="134261"/>
              <a:ext cx="64832" cy="111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6" name="Shape 453"/>
            <p:cNvSpPr/>
            <p:nvPr/>
          </p:nvSpPr>
          <p:spPr>
            <a:xfrm>
              <a:off x="118941" y="11745"/>
              <a:ext cx="64812" cy="233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47" name="Shape 454"/>
            <p:cNvSpPr/>
            <p:nvPr/>
          </p:nvSpPr>
          <p:spPr>
            <a:xfrm>
              <a:off x="193972" y="70955"/>
              <a:ext cx="65335" cy="174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51" name="Shape 455"/>
          <p:cNvGrpSpPr/>
          <p:nvPr/>
        </p:nvGrpSpPr>
        <p:grpSpPr>
          <a:xfrm>
            <a:off x="8726999" y="4420635"/>
            <a:ext cx="378751" cy="277699"/>
            <a:chOff x="0" y="0"/>
            <a:chExt cx="378750" cy="277697"/>
          </a:xfrm>
        </p:grpSpPr>
        <p:sp>
          <p:nvSpPr>
            <p:cNvPr id="1249" name="Shape 456"/>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50" name="Shape 457"/>
            <p:cNvSpPr/>
            <p:nvPr/>
          </p:nvSpPr>
          <p:spPr>
            <a:xfrm>
              <a:off x="26543" y="21965"/>
              <a:ext cx="325664" cy="208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49" y="16148"/>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57" name="Shape 458"/>
          <p:cNvGrpSpPr/>
          <p:nvPr/>
        </p:nvGrpSpPr>
        <p:grpSpPr>
          <a:xfrm>
            <a:off x="9303798" y="4392567"/>
            <a:ext cx="352208" cy="333837"/>
            <a:chOff x="0" y="0"/>
            <a:chExt cx="352206" cy="333836"/>
          </a:xfrm>
        </p:grpSpPr>
        <p:sp>
          <p:nvSpPr>
            <p:cNvPr id="1252" name="Shape 459"/>
            <p:cNvSpPr/>
            <p:nvPr/>
          </p:nvSpPr>
          <p:spPr>
            <a:xfrm>
              <a:off x="0" y="31642"/>
              <a:ext cx="352207" cy="223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53" name="Shape 460"/>
            <p:cNvSpPr/>
            <p:nvPr/>
          </p:nvSpPr>
          <p:spPr>
            <a:xfrm>
              <a:off x="165904" y="-1"/>
              <a:ext cx="20420" cy="21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54" name="Shape 461"/>
            <p:cNvSpPr/>
            <p:nvPr/>
          </p:nvSpPr>
          <p:spPr>
            <a:xfrm>
              <a:off x="55134" y="265430"/>
              <a:ext cx="51039" cy="68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55" name="Shape 462"/>
            <p:cNvSpPr/>
            <p:nvPr/>
          </p:nvSpPr>
          <p:spPr>
            <a:xfrm>
              <a:off x="246034" y="265430"/>
              <a:ext cx="51039" cy="684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56" name="Shape 463"/>
            <p:cNvSpPr/>
            <p:nvPr/>
          </p:nvSpPr>
          <p:spPr>
            <a:xfrm>
              <a:off x="20419" y="52061"/>
              <a:ext cx="311369" cy="182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58" name="Shape 464"/>
          <p:cNvSpPr/>
          <p:nvPr/>
        </p:nvSpPr>
        <p:spPr>
          <a:xfrm>
            <a:off x="9847619" y="4363592"/>
            <a:ext cx="392022" cy="392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pPr/>
          </a:p>
        </p:txBody>
      </p:sp>
      <p:grpSp>
        <p:nvGrpSpPr>
          <p:cNvPr id="1261" name="Shape 465"/>
          <p:cNvGrpSpPr/>
          <p:nvPr/>
        </p:nvGrpSpPr>
        <p:grpSpPr>
          <a:xfrm>
            <a:off x="10435952" y="4388491"/>
            <a:ext cx="342009" cy="341988"/>
            <a:chOff x="0" y="20"/>
            <a:chExt cx="342008" cy="341987"/>
          </a:xfrm>
        </p:grpSpPr>
        <p:sp>
          <p:nvSpPr>
            <p:cNvPr id="1259" name="Shape 466"/>
            <p:cNvSpPr/>
            <p:nvPr/>
          </p:nvSpPr>
          <p:spPr>
            <a:xfrm>
              <a:off x="128639" y="128639"/>
              <a:ext cx="177129" cy="177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60" name="Shape 467"/>
            <p:cNvSpPr/>
            <p:nvPr/>
          </p:nvSpPr>
          <p:spPr>
            <a:xfrm>
              <a:off x="-1" y="20"/>
              <a:ext cx="342010" cy="341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66" name="Shape 468"/>
          <p:cNvGrpSpPr/>
          <p:nvPr/>
        </p:nvGrpSpPr>
        <p:grpSpPr>
          <a:xfrm>
            <a:off x="5349916" y="4937722"/>
            <a:ext cx="370579" cy="370580"/>
            <a:chOff x="0" y="20"/>
            <a:chExt cx="370578" cy="370578"/>
          </a:xfrm>
        </p:grpSpPr>
        <p:sp>
          <p:nvSpPr>
            <p:cNvPr id="1262" name="Shape 469"/>
            <p:cNvSpPr/>
            <p:nvPr/>
          </p:nvSpPr>
          <p:spPr>
            <a:xfrm>
              <a:off x="-1" y="20"/>
              <a:ext cx="370580" cy="370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571" y="4195"/>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63" name="Shape 470"/>
            <p:cNvSpPr/>
            <p:nvPr/>
          </p:nvSpPr>
          <p:spPr>
            <a:xfrm>
              <a:off x="22467" y="286894"/>
              <a:ext cx="61259" cy="61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64" name="Shape 471"/>
            <p:cNvSpPr/>
            <p:nvPr/>
          </p:nvSpPr>
          <p:spPr>
            <a:xfrm>
              <a:off x="69931" y="322612"/>
              <a:ext cx="39314" cy="39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65" name="Shape 472"/>
            <p:cNvSpPr/>
            <p:nvPr/>
          </p:nvSpPr>
          <p:spPr>
            <a:xfrm>
              <a:off x="8694" y="261375"/>
              <a:ext cx="39293" cy="39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67" name="Shape 473"/>
          <p:cNvSpPr/>
          <p:nvPr/>
        </p:nvSpPr>
        <p:spPr>
          <a:xfrm>
            <a:off x="5898182" y="5009844"/>
            <a:ext cx="401198" cy="226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9" rIns="45719" anchor="ctr"/>
          <a:lstStyle/>
          <a:p>
            <a:pPr/>
          </a:p>
        </p:txBody>
      </p:sp>
      <p:grpSp>
        <p:nvGrpSpPr>
          <p:cNvPr id="1271" name="Shape 474"/>
          <p:cNvGrpSpPr/>
          <p:nvPr/>
        </p:nvGrpSpPr>
        <p:grpSpPr>
          <a:xfrm>
            <a:off x="6527504" y="4910154"/>
            <a:ext cx="269527" cy="425713"/>
            <a:chOff x="0" y="0"/>
            <a:chExt cx="269525" cy="425711"/>
          </a:xfrm>
        </p:grpSpPr>
        <p:sp>
          <p:nvSpPr>
            <p:cNvPr id="1268" name="Shape 475"/>
            <p:cNvSpPr/>
            <p:nvPr/>
          </p:nvSpPr>
          <p:spPr>
            <a:xfrm>
              <a:off x="173553" y="183752"/>
              <a:ext cx="95973" cy="95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69" name="Shape 476"/>
            <p:cNvSpPr/>
            <p:nvPr/>
          </p:nvSpPr>
          <p:spPr>
            <a:xfrm>
              <a:off x="-1" y="211842"/>
              <a:ext cx="131191" cy="13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70" name="Shape 477"/>
            <p:cNvSpPr/>
            <p:nvPr/>
          </p:nvSpPr>
          <p:spPr>
            <a:xfrm>
              <a:off x="51560" y="0"/>
              <a:ext cx="200599" cy="425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75" name="Shape 478"/>
          <p:cNvGrpSpPr/>
          <p:nvPr/>
        </p:nvGrpSpPr>
        <p:grpSpPr>
          <a:xfrm>
            <a:off x="7067039" y="4915777"/>
            <a:ext cx="318015" cy="414470"/>
            <a:chOff x="0" y="20"/>
            <a:chExt cx="318013" cy="414468"/>
          </a:xfrm>
        </p:grpSpPr>
        <p:sp>
          <p:nvSpPr>
            <p:cNvPr id="1272" name="Shape 479"/>
            <p:cNvSpPr/>
            <p:nvPr/>
          </p:nvSpPr>
          <p:spPr>
            <a:xfrm>
              <a:off x="184797" y="20"/>
              <a:ext cx="105650" cy="10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73" name="Shape 480"/>
            <p:cNvSpPr/>
            <p:nvPr/>
          </p:nvSpPr>
          <p:spPr>
            <a:xfrm>
              <a:off x="9195" y="16866"/>
              <a:ext cx="308819" cy="397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74" name="Shape 481"/>
            <p:cNvSpPr/>
            <p:nvPr/>
          </p:nvSpPr>
          <p:spPr>
            <a:xfrm>
              <a:off x="-1" y="51581"/>
              <a:ext cx="143438" cy="143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76" name="Shape 482"/>
          <p:cNvSpPr/>
          <p:nvPr/>
        </p:nvSpPr>
        <p:spPr>
          <a:xfrm>
            <a:off x="8182995" y="4953182"/>
            <a:ext cx="339960" cy="339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pPr/>
          </a:p>
        </p:txBody>
      </p:sp>
      <p:sp>
        <p:nvSpPr>
          <p:cNvPr id="1277" name="Shape 483"/>
          <p:cNvSpPr/>
          <p:nvPr/>
        </p:nvSpPr>
        <p:spPr>
          <a:xfrm>
            <a:off x="7619447" y="4974606"/>
            <a:ext cx="339960" cy="297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9" rIns="45719" anchor="ctr"/>
          <a:lstStyle/>
          <a:p>
            <a:pPr/>
          </a:p>
        </p:txBody>
      </p:sp>
      <p:sp>
        <p:nvSpPr>
          <p:cNvPr id="1278" name="Shape 484"/>
          <p:cNvSpPr/>
          <p:nvPr/>
        </p:nvSpPr>
        <p:spPr>
          <a:xfrm>
            <a:off x="8745018" y="4951636"/>
            <a:ext cx="343012" cy="343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pPr/>
          </a:p>
        </p:txBody>
      </p:sp>
      <p:grpSp>
        <p:nvGrpSpPr>
          <p:cNvPr id="1282" name="Shape 485"/>
          <p:cNvGrpSpPr/>
          <p:nvPr/>
        </p:nvGrpSpPr>
        <p:grpSpPr>
          <a:xfrm>
            <a:off x="9283379" y="4956616"/>
            <a:ext cx="393046" cy="332792"/>
            <a:chOff x="0" y="20"/>
            <a:chExt cx="393044" cy="332791"/>
          </a:xfrm>
        </p:grpSpPr>
        <p:sp>
          <p:nvSpPr>
            <p:cNvPr id="1279" name="Shape 486"/>
            <p:cNvSpPr/>
            <p:nvPr/>
          </p:nvSpPr>
          <p:spPr>
            <a:xfrm>
              <a:off x="322089" y="288922"/>
              <a:ext cx="55135" cy="43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80" name="Shape 487"/>
            <p:cNvSpPr/>
            <p:nvPr/>
          </p:nvSpPr>
          <p:spPr>
            <a:xfrm>
              <a:off x="15821" y="288922"/>
              <a:ext cx="55135" cy="43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81" name="Shape 488"/>
            <p:cNvSpPr/>
            <p:nvPr/>
          </p:nvSpPr>
          <p:spPr>
            <a:xfrm>
              <a:off x="0" y="20"/>
              <a:ext cx="393045" cy="2792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83" name="Shape 489"/>
          <p:cNvSpPr/>
          <p:nvPr/>
        </p:nvSpPr>
        <p:spPr>
          <a:xfrm>
            <a:off x="9867014" y="4946536"/>
            <a:ext cx="353211" cy="353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9" rIns="45719" anchor="ctr"/>
          <a:lstStyle/>
          <a:p>
            <a:pPr/>
          </a:p>
        </p:txBody>
      </p:sp>
      <p:grpSp>
        <p:nvGrpSpPr>
          <p:cNvPr id="1287" name="Shape 490"/>
          <p:cNvGrpSpPr/>
          <p:nvPr/>
        </p:nvGrpSpPr>
        <p:grpSpPr>
          <a:xfrm>
            <a:off x="10425752" y="4929551"/>
            <a:ext cx="362407" cy="386923"/>
            <a:chOff x="20" y="0"/>
            <a:chExt cx="362406" cy="386922"/>
          </a:xfrm>
        </p:grpSpPr>
        <p:sp>
          <p:nvSpPr>
            <p:cNvPr id="1284" name="Shape 491"/>
            <p:cNvSpPr/>
            <p:nvPr/>
          </p:nvSpPr>
          <p:spPr>
            <a:xfrm>
              <a:off x="20" y="313416"/>
              <a:ext cx="362408" cy="3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85" name="Shape 492"/>
            <p:cNvSpPr/>
            <p:nvPr/>
          </p:nvSpPr>
          <p:spPr>
            <a:xfrm>
              <a:off x="20" y="354255"/>
              <a:ext cx="362408" cy="3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86" name="Shape 493"/>
            <p:cNvSpPr/>
            <p:nvPr/>
          </p:nvSpPr>
          <p:spPr>
            <a:xfrm>
              <a:off x="35237" y="-1"/>
              <a:ext cx="292497" cy="315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288" name="Shape 494"/>
          <p:cNvSpPr/>
          <p:nvPr/>
        </p:nvSpPr>
        <p:spPr>
          <a:xfrm>
            <a:off x="5302467" y="5549398"/>
            <a:ext cx="465528" cy="274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376" y="17385"/>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329" y="686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9" rIns="45719" anchor="ctr"/>
          <a:lstStyle/>
          <a:p>
            <a:pPr/>
          </a:p>
        </p:txBody>
      </p:sp>
      <p:grpSp>
        <p:nvGrpSpPr>
          <p:cNvPr id="1294" name="Shape 495"/>
          <p:cNvGrpSpPr/>
          <p:nvPr/>
        </p:nvGrpSpPr>
        <p:grpSpPr>
          <a:xfrm>
            <a:off x="5912940" y="5503798"/>
            <a:ext cx="371604" cy="365480"/>
            <a:chOff x="20" y="0"/>
            <a:chExt cx="371602" cy="365478"/>
          </a:xfrm>
        </p:grpSpPr>
        <p:sp>
          <p:nvSpPr>
            <p:cNvPr id="1289" name="Shape 496"/>
            <p:cNvSpPr/>
            <p:nvPr/>
          </p:nvSpPr>
          <p:spPr>
            <a:xfrm>
              <a:off x="20" y="135264"/>
              <a:ext cx="313418" cy="185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0" name="Shape 497"/>
            <p:cNvSpPr/>
            <p:nvPr/>
          </p:nvSpPr>
          <p:spPr>
            <a:xfrm>
              <a:off x="20" y="332811"/>
              <a:ext cx="371603" cy="32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1" name="Shape 498"/>
            <p:cNvSpPr/>
            <p:nvPr/>
          </p:nvSpPr>
          <p:spPr>
            <a:xfrm>
              <a:off x="173574" y="-1"/>
              <a:ext cx="26022"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2" name="Shape 499"/>
            <p:cNvSpPr/>
            <p:nvPr/>
          </p:nvSpPr>
          <p:spPr>
            <a:xfrm>
              <a:off x="136811" y="-1"/>
              <a:ext cx="26042"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3" name="Shape 500"/>
            <p:cNvSpPr/>
            <p:nvPr/>
          </p:nvSpPr>
          <p:spPr>
            <a:xfrm>
              <a:off x="210316" y="-1"/>
              <a:ext cx="25520"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298" name="Shape 501"/>
          <p:cNvGrpSpPr/>
          <p:nvPr/>
        </p:nvGrpSpPr>
        <p:grpSpPr>
          <a:xfrm>
            <a:off x="6509636" y="5492053"/>
            <a:ext cx="305245" cy="388971"/>
            <a:chOff x="0" y="0"/>
            <a:chExt cx="305244" cy="388970"/>
          </a:xfrm>
        </p:grpSpPr>
        <p:sp>
          <p:nvSpPr>
            <p:cNvPr id="1295" name="Shape 502"/>
            <p:cNvSpPr/>
            <p:nvPr/>
          </p:nvSpPr>
          <p:spPr>
            <a:xfrm>
              <a:off x="0" y="-1"/>
              <a:ext cx="305245" cy="388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6" name="Shape 503"/>
            <p:cNvSpPr/>
            <p:nvPr/>
          </p:nvSpPr>
          <p:spPr>
            <a:xfrm>
              <a:off x="16343" y="210818"/>
              <a:ext cx="94950" cy="178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297" name="Shape 504"/>
            <p:cNvSpPr/>
            <p:nvPr/>
          </p:nvSpPr>
          <p:spPr>
            <a:xfrm>
              <a:off x="193972" y="210818"/>
              <a:ext cx="94950" cy="178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302" name="Shape 505"/>
          <p:cNvGrpSpPr/>
          <p:nvPr/>
        </p:nvGrpSpPr>
        <p:grpSpPr>
          <a:xfrm>
            <a:off x="7050716" y="5506870"/>
            <a:ext cx="350159" cy="359857"/>
            <a:chOff x="20" y="20"/>
            <a:chExt cx="350158" cy="359856"/>
          </a:xfrm>
        </p:grpSpPr>
        <p:sp>
          <p:nvSpPr>
            <p:cNvPr id="1299" name="Shape 506"/>
            <p:cNvSpPr/>
            <p:nvPr/>
          </p:nvSpPr>
          <p:spPr>
            <a:xfrm>
              <a:off x="179697" y="183272"/>
              <a:ext cx="169458" cy="176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0" name="Shape 507"/>
            <p:cNvSpPr/>
            <p:nvPr/>
          </p:nvSpPr>
          <p:spPr>
            <a:xfrm>
              <a:off x="1045" y="20"/>
              <a:ext cx="170482" cy="174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1" name="Shape 508"/>
            <p:cNvSpPr/>
            <p:nvPr/>
          </p:nvSpPr>
          <p:spPr>
            <a:xfrm>
              <a:off x="20" y="4618"/>
              <a:ext cx="350160" cy="350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94" y="1904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308" name="Shape 509"/>
          <p:cNvGrpSpPr/>
          <p:nvPr/>
        </p:nvGrpSpPr>
        <p:grpSpPr>
          <a:xfrm>
            <a:off x="7580049" y="5514521"/>
            <a:ext cx="418544" cy="344036"/>
            <a:chOff x="20" y="0"/>
            <a:chExt cx="418543" cy="344035"/>
          </a:xfrm>
        </p:grpSpPr>
        <p:sp>
          <p:nvSpPr>
            <p:cNvPr id="1303" name="Shape 510"/>
            <p:cNvSpPr/>
            <p:nvPr/>
          </p:nvSpPr>
          <p:spPr>
            <a:xfrm>
              <a:off x="20" y="253182"/>
              <a:ext cx="418545" cy="9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4" name="Shape 511"/>
            <p:cNvSpPr/>
            <p:nvPr/>
          </p:nvSpPr>
          <p:spPr>
            <a:xfrm>
              <a:off x="36763" y="124041"/>
              <a:ext cx="345059" cy="117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5" name="Shape 512"/>
            <p:cNvSpPr/>
            <p:nvPr/>
          </p:nvSpPr>
          <p:spPr>
            <a:xfrm>
              <a:off x="196522" y="0"/>
              <a:ext cx="25541" cy="10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6" name="Shape 513"/>
            <p:cNvSpPr/>
            <p:nvPr/>
          </p:nvSpPr>
          <p:spPr>
            <a:xfrm>
              <a:off x="159780" y="0"/>
              <a:ext cx="26042" cy="10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07" name="Shape 514"/>
            <p:cNvSpPr/>
            <p:nvPr/>
          </p:nvSpPr>
          <p:spPr>
            <a:xfrm>
              <a:off x="232763" y="0"/>
              <a:ext cx="26042" cy="10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314" name="Shape 515"/>
          <p:cNvGrpSpPr/>
          <p:nvPr/>
        </p:nvGrpSpPr>
        <p:grpSpPr>
          <a:xfrm>
            <a:off x="8686683" y="5477778"/>
            <a:ext cx="459383" cy="417541"/>
            <a:chOff x="20" y="20"/>
            <a:chExt cx="459382" cy="417540"/>
          </a:xfrm>
        </p:grpSpPr>
        <p:sp>
          <p:nvSpPr>
            <p:cNvPr id="1309" name="Shape 516"/>
            <p:cNvSpPr/>
            <p:nvPr/>
          </p:nvSpPr>
          <p:spPr>
            <a:xfrm>
              <a:off x="234309" y="229210"/>
              <a:ext cx="178132" cy="18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0" name="Shape 517"/>
            <p:cNvSpPr/>
            <p:nvPr/>
          </p:nvSpPr>
          <p:spPr>
            <a:xfrm>
              <a:off x="46460" y="228687"/>
              <a:ext cx="177630" cy="188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1" name="Shape 518"/>
            <p:cNvSpPr/>
            <p:nvPr/>
          </p:nvSpPr>
          <p:spPr>
            <a:xfrm>
              <a:off x="57684" y="20"/>
              <a:ext cx="344056" cy="197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2" name="Shape 519"/>
            <p:cNvSpPr/>
            <p:nvPr/>
          </p:nvSpPr>
          <p:spPr>
            <a:xfrm>
              <a:off x="20" y="105168"/>
              <a:ext cx="229692" cy="189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3" name="Shape 520"/>
            <p:cNvSpPr/>
            <p:nvPr/>
          </p:nvSpPr>
          <p:spPr>
            <a:xfrm>
              <a:off x="229711" y="105168"/>
              <a:ext cx="229693" cy="189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317" name="Shape 521"/>
          <p:cNvGrpSpPr/>
          <p:nvPr/>
        </p:nvGrpSpPr>
        <p:grpSpPr>
          <a:xfrm>
            <a:off x="8193591" y="5501249"/>
            <a:ext cx="318517" cy="370077"/>
            <a:chOff x="0" y="0"/>
            <a:chExt cx="318516" cy="370075"/>
          </a:xfrm>
        </p:grpSpPr>
        <p:sp>
          <p:nvSpPr>
            <p:cNvPr id="1315" name="Shape 522"/>
            <p:cNvSpPr/>
            <p:nvPr/>
          </p:nvSpPr>
          <p:spPr>
            <a:xfrm>
              <a:off x="154659" y="0"/>
              <a:ext cx="72483" cy="86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6" name="Shape 523"/>
            <p:cNvSpPr/>
            <p:nvPr/>
          </p:nvSpPr>
          <p:spPr>
            <a:xfrm>
              <a:off x="-1" y="43388"/>
              <a:ext cx="318518" cy="326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grpSp>
        <p:nvGrpSpPr>
          <p:cNvPr id="1324" name="Shape 524"/>
          <p:cNvGrpSpPr/>
          <p:nvPr/>
        </p:nvGrpSpPr>
        <p:grpSpPr>
          <a:xfrm>
            <a:off x="9254287" y="5470107"/>
            <a:ext cx="451232" cy="432861"/>
            <a:chOff x="0" y="0"/>
            <a:chExt cx="451231" cy="432860"/>
          </a:xfrm>
        </p:grpSpPr>
        <p:sp>
          <p:nvSpPr>
            <p:cNvPr id="1318" name="Shape 525"/>
            <p:cNvSpPr/>
            <p:nvPr/>
          </p:nvSpPr>
          <p:spPr>
            <a:xfrm>
              <a:off x="279203" y="-1"/>
              <a:ext cx="134764" cy="149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19" name="Shape 526"/>
            <p:cNvSpPr/>
            <p:nvPr/>
          </p:nvSpPr>
          <p:spPr>
            <a:xfrm>
              <a:off x="75031" y="21945"/>
              <a:ext cx="107197" cy="124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0" name="Shape 527"/>
            <p:cNvSpPr/>
            <p:nvPr/>
          </p:nvSpPr>
          <p:spPr>
            <a:xfrm>
              <a:off x="0" y="235835"/>
              <a:ext cx="150585" cy="91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1" name="Shape 528"/>
            <p:cNvSpPr/>
            <p:nvPr/>
          </p:nvSpPr>
          <p:spPr>
            <a:xfrm>
              <a:off x="184275" y="299120"/>
              <a:ext cx="74530" cy="133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2" name="Shape 529"/>
            <p:cNvSpPr/>
            <p:nvPr/>
          </p:nvSpPr>
          <p:spPr>
            <a:xfrm>
              <a:off x="315966" y="196522"/>
              <a:ext cx="135266" cy="75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3" name="Shape 530"/>
            <p:cNvSpPr/>
            <p:nvPr/>
          </p:nvSpPr>
          <p:spPr>
            <a:xfrm>
              <a:off x="149560" y="131189"/>
              <a:ext cx="158235" cy="158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325" name="Shape 531"/>
          <p:cNvSpPr/>
          <p:nvPr/>
        </p:nvSpPr>
        <p:spPr>
          <a:xfrm>
            <a:off x="9845068" y="5576968"/>
            <a:ext cx="397122" cy="219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408" y="1004"/>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9" rIns="45719" anchor="ctr"/>
          <a:lstStyle/>
          <a:p>
            <a:pPr/>
          </a:p>
        </p:txBody>
      </p:sp>
      <p:grpSp>
        <p:nvGrpSpPr>
          <p:cNvPr id="1331" name="Shape 532"/>
          <p:cNvGrpSpPr/>
          <p:nvPr/>
        </p:nvGrpSpPr>
        <p:grpSpPr>
          <a:xfrm>
            <a:off x="10461491" y="5534437"/>
            <a:ext cx="289403" cy="332792"/>
            <a:chOff x="20" y="20"/>
            <a:chExt cx="289402" cy="332791"/>
          </a:xfrm>
        </p:grpSpPr>
        <p:sp>
          <p:nvSpPr>
            <p:cNvPr id="1326" name="Shape 533"/>
            <p:cNvSpPr/>
            <p:nvPr/>
          </p:nvSpPr>
          <p:spPr>
            <a:xfrm>
              <a:off x="49010" y="20"/>
              <a:ext cx="88303" cy="123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7" name="Shape 534"/>
            <p:cNvSpPr/>
            <p:nvPr/>
          </p:nvSpPr>
          <p:spPr>
            <a:xfrm>
              <a:off x="20" y="96997"/>
              <a:ext cx="70434" cy="9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8" name="Shape 535"/>
            <p:cNvSpPr/>
            <p:nvPr/>
          </p:nvSpPr>
          <p:spPr>
            <a:xfrm>
              <a:off x="155704" y="2048"/>
              <a:ext cx="88304" cy="121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29" name="Shape 536"/>
            <p:cNvSpPr/>
            <p:nvPr/>
          </p:nvSpPr>
          <p:spPr>
            <a:xfrm>
              <a:off x="216440" y="100048"/>
              <a:ext cx="72984" cy="96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330" name="Shape 537"/>
            <p:cNvSpPr/>
            <p:nvPr/>
          </p:nvSpPr>
          <p:spPr>
            <a:xfrm>
              <a:off x="35237" y="125065"/>
              <a:ext cx="220496" cy="207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grpSp>
      <p:sp>
        <p:nvSpPr>
          <p:cNvPr id="13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b]">
    <p:bg>
      <p:bgPr>
        <a:solidFill>
          <a:srgbClr val="FFFFFF"/>
        </a:solidFill>
      </p:bgPr>
    </p:bg>
    <p:spTree>
      <p:nvGrpSpPr>
        <p:cNvPr id="1" name=""/>
        <p:cNvGrpSpPr/>
        <p:nvPr/>
      </p:nvGrpSpPr>
      <p:grpSpPr>
        <a:xfrm>
          <a:off x="0" y="0"/>
          <a:ext cx="0" cy="0"/>
          <a:chOff x="0" y="0"/>
          <a:chExt cx="0" cy="0"/>
        </a:xfrm>
      </p:grpSpPr>
      <p:sp>
        <p:nvSpPr>
          <p:cNvPr id="133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34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p>
        </p:txBody>
      </p:sp>
      <p:sp>
        <p:nvSpPr>
          <p:cNvPr id="134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p>
        </p:txBody>
      </p:sp>
      <p:sp>
        <p:nvSpPr>
          <p:cNvPr id="134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p>
        </p:txBody>
      </p:sp>
      <p:sp>
        <p:nvSpPr>
          <p:cNvPr id="134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 </a:t>
            </a:r>
            <a:r>
              <a:t>ridimensionare senza perdere la qualità</a:t>
            </a:r>
            <a:r>
              <a:t> </a:t>
            </a:r>
          </a:p>
        </p:txBody>
      </p:sp>
      <p:sp>
        <p:nvSpPr>
          <p:cNvPr id="134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a:t>
            </a:r>
            <a:r>
              <a:t> cambiare il colore di riempimento e il colore della linea</a:t>
            </a:r>
          </a:p>
        </p:txBody>
      </p:sp>
      <p:sp>
        <p:nvSpPr>
          <p:cNvPr id="134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346" name="CasellaDiTesto 10"/>
          <p:cNvSpPr txBox="1"/>
          <p:nvPr/>
        </p:nvSpPr>
        <p:spPr>
          <a:xfrm>
            <a:off x="3401076" y="5413740"/>
            <a:ext cx="41444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000">
                <a:solidFill>
                  <a:srgbClr val="FFFFFF"/>
                </a:solidFill>
                <a:latin typeface="Poppins Medium"/>
                <a:ea typeface="Poppins Medium"/>
                <a:cs typeface="Poppins Medium"/>
                <a:sym typeface="Poppins Medium"/>
              </a:defRPr>
            </a:lvl1pPr>
          </a:lstStyle>
          <a:p>
            <a:pPr/>
            <a:r>
              <a:t>b</a:t>
            </a:r>
          </a:p>
        </p:txBody>
      </p:sp>
      <p:sp>
        <p:nvSpPr>
          <p:cNvPr id="1347" name="Diamond 5"/>
          <p:cNvSpPr/>
          <p:nvPr/>
        </p:nvSpPr>
        <p:spPr>
          <a:xfrm>
            <a:off x="6112069" y="1492152"/>
            <a:ext cx="523150" cy="524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48" name="Isosceles Triangle 51"/>
          <p:cNvSpPr/>
          <p:nvPr/>
        </p:nvSpPr>
        <p:spPr>
          <a:xfrm>
            <a:off x="5273316" y="1562686"/>
            <a:ext cx="523148" cy="383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49" name="Isosceles Triangle 57"/>
          <p:cNvSpPr/>
          <p:nvPr/>
        </p:nvSpPr>
        <p:spPr>
          <a:xfrm>
            <a:off x="6114155" y="4520205"/>
            <a:ext cx="313134" cy="707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0" name="Rectangle 7"/>
          <p:cNvSpPr/>
          <p:nvPr/>
        </p:nvSpPr>
        <p:spPr>
          <a:xfrm rot="18900000">
            <a:off x="9522475" y="3614665"/>
            <a:ext cx="319137" cy="549469"/>
          </a:xfrm>
          <a:custGeom>
            <a:avLst/>
            <a:gdLst/>
            <a:ahLst/>
            <a:cxnLst>
              <a:cxn ang="0">
                <a:pos x="wd2" y="hd2"/>
              </a:cxn>
              <a:cxn ang="5400000">
                <a:pos x="wd2" y="hd2"/>
              </a:cxn>
              <a:cxn ang="10800000">
                <a:pos x="wd2" y="hd2"/>
              </a:cxn>
              <a:cxn ang="16200000">
                <a:pos x="wd2" y="hd2"/>
              </a:cxn>
            </a:cxnLst>
            <a:rect l="0" t="0" r="r" b="b"/>
            <a:pathLst>
              <a:path w="19679" h="21004" fill="norm" stroke="1" extrusionOk="0">
                <a:moveTo>
                  <a:pt x="12173" y="19350"/>
                </a:moveTo>
                <a:lnTo>
                  <a:pt x="12173" y="20177"/>
                </a:lnTo>
                <a:cubicBezTo>
                  <a:pt x="12173" y="20634"/>
                  <a:pt x="11576" y="21004"/>
                  <a:pt x="10839" y="21004"/>
                </a:cubicBezTo>
                <a:lnTo>
                  <a:pt x="8839" y="21004"/>
                </a:lnTo>
                <a:cubicBezTo>
                  <a:pt x="8102" y="21004"/>
                  <a:pt x="7504" y="20634"/>
                  <a:pt x="7504" y="20177"/>
                </a:cubicBezTo>
                <a:cubicBezTo>
                  <a:pt x="7504" y="19901"/>
                  <a:pt x="7504" y="19625"/>
                  <a:pt x="7504" y="19350"/>
                </a:cubicBezTo>
                <a:close/>
                <a:moveTo>
                  <a:pt x="14017" y="2651"/>
                </a:moveTo>
                <a:cubicBezTo>
                  <a:pt x="15674" y="3423"/>
                  <a:pt x="16690" y="4613"/>
                  <a:pt x="16787" y="5896"/>
                </a:cubicBezTo>
                <a:cubicBezTo>
                  <a:pt x="16885" y="7180"/>
                  <a:pt x="16054" y="8423"/>
                  <a:pt x="14522" y="9288"/>
                </a:cubicBezTo>
                <a:lnTo>
                  <a:pt x="13653" y="8696"/>
                </a:lnTo>
                <a:cubicBezTo>
                  <a:pt x="14901" y="7992"/>
                  <a:pt x="15578" y="6979"/>
                  <a:pt x="15498" y="5934"/>
                </a:cubicBezTo>
                <a:cubicBezTo>
                  <a:pt x="15419" y="4889"/>
                  <a:pt x="14592" y="3920"/>
                  <a:pt x="13242" y="3291"/>
                </a:cubicBezTo>
                <a:close/>
                <a:moveTo>
                  <a:pt x="15224" y="2761"/>
                </a:moveTo>
                <a:cubicBezTo>
                  <a:pt x="12250" y="917"/>
                  <a:pt x="7428" y="917"/>
                  <a:pt x="4454" y="2761"/>
                </a:cubicBezTo>
                <a:cubicBezTo>
                  <a:pt x="1479" y="4605"/>
                  <a:pt x="1479" y="7594"/>
                  <a:pt x="4454" y="9438"/>
                </a:cubicBezTo>
                <a:cubicBezTo>
                  <a:pt x="7428" y="11282"/>
                  <a:pt x="12250" y="11282"/>
                  <a:pt x="15224" y="9438"/>
                </a:cubicBezTo>
                <a:cubicBezTo>
                  <a:pt x="18199" y="7594"/>
                  <a:pt x="18199" y="4605"/>
                  <a:pt x="15224" y="2761"/>
                </a:cubicBezTo>
                <a:close/>
                <a:moveTo>
                  <a:pt x="16796" y="1786"/>
                </a:moveTo>
                <a:cubicBezTo>
                  <a:pt x="20639" y="4168"/>
                  <a:pt x="20639" y="8030"/>
                  <a:pt x="16796" y="10412"/>
                </a:cubicBezTo>
                <a:cubicBezTo>
                  <a:pt x="15484" y="11226"/>
                  <a:pt x="13894" y="11762"/>
                  <a:pt x="12174" y="11917"/>
                </a:cubicBezTo>
                <a:lnTo>
                  <a:pt x="12174" y="19044"/>
                </a:lnTo>
                <a:lnTo>
                  <a:pt x="7504" y="19044"/>
                </a:lnTo>
                <a:lnTo>
                  <a:pt x="7504" y="11917"/>
                </a:lnTo>
                <a:cubicBezTo>
                  <a:pt x="5784" y="11762"/>
                  <a:pt x="4194" y="11226"/>
                  <a:pt x="2881" y="10412"/>
                </a:cubicBezTo>
                <a:cubicBezTo>
                  <a:pt x="-961" y="8030"/>
                  <a:pt x="-961" y="4168"/>
                  <a:pt x="2881" y="1786"/>
                </a:cubicBezTo>
                <a:cubicBezTo>
                  <a:pt x="6724" y="-596"/>
                  <a:pt x="12954" y="-596"/>
                  <a:pt x="16796" y="1786"/>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1" name="Parallelogram 15"/>
          <p:cNvSpPr/>
          <p:nvPr/>
        </p:nvSpPr>
        <p:spPr>
          <a:xfrm flipH="1">
            <a:off x="5267026" y="4641908"/>
            <a:ext cx="464494" cy="464494"/>
          </a:xfrm>
          <a:custGeom>
            <a:avLst/>
            <a:gdLst/>
            <a:ahLst/>
            <a:cxnLst>
              <a:cxn ang="0">
                <a:pos x="wd2" y="hd2"/>
              </a:cxn>
              <a:cxn ang="5400000">
                <a:pos x="wd2" y="hd2"/>
              </a:cxn>
              <a:cxn ang="10800000">
                <a:pos x="wd2" y="hd2"/>
              </a:cxn>
              <a:cxn ang="16200000">
                <a:pos x="wd2" y="hd2"/>
              </a:cxn>
            </a:cxnLst>
            <a:rect l="0" t="0" r="r" b="b"/>
            <a:pathLst>
              <a:path w="20792" h="21600" fill="norm" stroke="1"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2" name="Freeform 19"/>
          <p:cNvSpPr/>
          <p:nvPr/>
        </p:nvSpPr>
        <p:spPr>
          <a:xfrm>
            <a:off x="7745410" y="3642505"/>
            <a:ext cx="460779" cy="453391"/>
          </a:xfrm>
          <a:custGeom>
            <a:avLst/>
            <a:gdLst/>
            <a:ahLst/>
            <a:cxnLst>
              <a:cxn ang="0">
                <a:pos x="wd2" y="hd2"/>
              </a:cxn>
              <a:cxn ang="5400000">
                <a:pos x="wd2" y="hd2"/>
              </a:cxn>
              <a:cxn ang="10800000">
                <a:pos x="wd2" y="hd2"/>
              </a:cxn>
              <a:cxn ang="16200000">
                <a:pos x="wd2" y="hd2"/>
              </a:cxn>
            </a:cxnLst>
            <a:rect l="0" t="0" r="r" b="b"/>
            <a:pathLst>
              <a:path w="19550" h="21357" fill="norm" stroke="1"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3" name="Rectangle 30"/>
          <p:cNvSpPr/>
          <p:nvPr/>
        </p:nvSpPr>
        <p:spPr>
          <a:xfrm>
            <a:off x="11063700" y="3600565"/>
            <a:ext cx="464494" cy="463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4" name="Rectangle 7"/>
          <p:cNvSpPr/>
          <p:nvPr/>
        </p:nvSpPr>
        <p:spPr>
          <a:xfrm>
            <a:off x="6950823" y="1518716"/>
            <a:ext cx="471568" cy="471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1200" y="21600"/>
                </a:lnTo>
                <a:lnTo>
                  <a:pt x="1200" y="21600"/>
                </a:lnTo>
                <a:lnTo>
                  <a:pt x="0" y="21600"/>
                </a:lnTo>
                <a:lnTo>
                  <a:pt x="0" y="2040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5" name="Rectangle 15"/>
          <p:cNvSpPr/>
          <p:nvPr/>
        </p:nvSpPr>
        <p:spPr>
          <a:xfrm rot="5400000">
            <a:off x="7737684" y="1518714"/>
            <a:ext cx="472196" cy="471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6" name="Pie 24"/>
          <p:cNvSpPr/>
          <p:nvPr/>
        </p:nvSpPr>
        <p:spPr>
          <a:xfrm>
            <a:off x="6809926" y="4618983"/>
            <a:ext cx="513185" cy="510344"/>
          </a:xfrm>
          <a:custGeom>
            <a:avLst/>
            <a:gdLst/>
            <a:ahLst/>
            <a:cxnLst>
              <a:cxn ang="0">
                <a:pos x="wd2" y="hd2"/>
              </a:cxn>
              <a:cxn ang="5400000">
                <a:pos x="wd2" y="hd2"/>
              </a:cxn>
              <a:cxn ang="10800000">
                <a:pos x="wd2" y="hd2"/>
              </a:cxn>
              <a:cxn ang="16200000">
                <a:pos x="wd2" y="hd2"/>
              </a:cxn>
            </a:cxnLst>
            <a:rect l="0" t="0" r="r" b="b"/>
            <a:pathLst>
              <a:path w="20487" h="20680" fill="norm" stroke="1"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9" rIns="45719" anchor="ctr"/>
          <a:lstStyle/>
          <a:p>
            <a:pPr algn="ctr">
              <a:defRPr sz="2700"/>
            </a:pPr>
          </a:p>
        </p:txBody>
      </p:sp>
      <p:sp>
        <p:nvSpPr>
          <p:cNvPr id="1357" name="Parallelogram 30"/>
          <p:cNvSpPr/>
          <p:nvPr/>
        </p:nvSpPr>
        <p:spPr>
          <a:xfrm flipH="1">
            <a:off x="11038458" y="2527766"/>
            <a:ext cx="514977" cy="516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58" name="Block Arc 14"/>
          <p:cNvSpPr/>
          <p:nvPr/>
        </p:nvSpPr>
        <p:spPr>
          <a:xfrm rot="16200000">
            <a:off x="8525357" y="1470611"/>
            <a:ext cx="567401" cy="567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9" rIns="45719" anchor="ctr"/>
          <a:lstStyle/>
          <a:p>
            <a:pPr algn="ctr">
              <a:defRPr sz="2700"/>
            </a:pPr>
          </a:p>
        </p:txBody>
      </p:sp>
      <p:sp>
        <p:nvSpPr>
          <p:cNvPr id="1359" name="Block Arc 41"/>
          <p:cNvSpPr/>
          <p:nvPr/>
        </p:nvSpPr>
        <p:spPr>
          <a:xfrm>
            <a:off x="9408551" y="1424302"/>
            <a:ext cx="473302" cy="660395"/>
          </a:xfrm>
          <a:custGeom>
            <a:avLst/>
            <a:gdLst/>
            <a:ahLst/>
            <a:cxnLst>
              <a:cxn ang="0">
                <a:pos x="wd2" y="hd2"/>
              </a:cxn>
              <a:cxn ang="5400000">
                <a:pos x="wd2" y="hd2"/>
              </a:cxn>
              <a:cxn ang="10800000">
                <a:pos x="wd2" y="hd2"/>
              </a:cxn>
              <a:cxn ang="16200000">
                <a:pos x="wd2" y="hd2"/>
              </a:cxn>
            </a:cxnLst>
            <a:rect l="0" t="0" r="r" b="b"/>
            <a:pathLst>
              <a:path w="19162" h="21600" fill="norm" stroke="1"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9" rIns="45719" anchor="ctr"/>
          <a:lstStyle/>
          <a:p>
            <a:pPr algn="ctr">
              <a:defRPr sz="2700"/>
            </a:pPr>
          </a:p>
        </p:txBody>
      </p:sp>
      <p:sp>
        <p:nvSpPr>
          <p:cNvPr id="1360" name="Right Triangle 17"/>
          <p:cNvSpPr/>
          <p:nvPr/>
        </p:nvSpPr>
        <p:spPr>
          <a:xfrm>
            <a:off x="7705745" y="4600959"/>
            <a:ext cx="385791" cy="546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82" y="114"/>
                </a:moveTo>
                <a:lnTo>
                  <a:pt x="21497" y="114"/>
                </a:ln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1" name="Oval 27"/>
          <p:cNvSpPr/>
          <p:nvPr/>
        </p:nvSpPr>
        <p:spPr>
          <a:xfrm>
            <a:off x="4418496" y="5469183"/>
            <a:ext cx="409733" cy="779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2" name="Parallelogram 15"/>
          <p:cNvSpPr/>
          <p:nvPr/>
        </p:nvSpPr>
        <p:spPr>
          <a:xfrm rot="16200000">
            <a:off x="8536862" y="3545130"/>
            <a:ext cx="598765" cy="6481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3" name="Round Same Side Corner Rectangle 21"/>
          <p:cNvSpPr/>
          <p:nvPr/>
        </p:nvSpPr>
        <p:spPr>
          <a:xfrm rot="10800000">
            <a:off x="9311062" y="2543931"/>
            <a:ext cx="386666" cy="436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4" name="Oval 26"/>
          <p:cNvSpPr/>
          <p:nvPr/>
        </p:nvSpPr>
        <p:spPr>
          <a:xfrm>
            <a:off x="6966942" y="3587274"/>
            <a:ext cx="472483" cy="563853"/>
          </a:xfrm>
          <a:custGeom>
            <a:avLst/>
            <a:gdLst/>
            <a:ahLst/>
            <a:cxnLst>
              <a:cxn ang="0">
                <a:pos x="wd2" y="hd2"/>
              </a:cxn>
              <a:cxn ang="5400000">
                <a:pos x="wd2" y="hd2"/>
              </a:cxn>
              <a:cxn ang="10800000">
                <a:pos x="wd2" y="hd2"/>
              </a:cxn>
              <a:cxn ang="16200000">
                <a:pos x="wd2" y="hd2"/>
              </a:cxn>
            </a:cxnLst>
            <a:rect l="0" t="0" r="r" b="b"/>
            <a:pathLst>
              <a:path w="20172" h="20650" fill="norm" stroke="1" extrusionOk="0">
                <a:moveTo>
                  <a:pt x="15327" y="6024"/>
                </a:moveTo>
                <a:lnTo>
                  <a:pt x="14741" y="6678"/>
                </a:lnTo>
                <a:cubicBezTo>
                  <a:pt x="16560" y="7877"/>
                  <a:pt x="17618" y="9739"/>
                  <a:pt x="17599" y="11707"/>
                </a:cubicBezTo>
                <a:lnTo>
                  <a:pt x="18561" y="11714"/>
                </a:lnTo>
                <a:cubicBezTo>
                  <a:pt x="18582" y="9487"/>
                  <a:pt x="17385" y="7381"/>
                  <a:pt x="15327" y="6024"/>
                </a:cubicBezTo>
                <a:close/>
                <a:moveTo>
                  <a:pt x="8160" y="1918"/>
                </a:moveTo>
                <a:cubicBezTo>
                  <a:pt x="9177" y="2186"/>
                  <a:pt x="8947" y="2038"/>
                  <a:pt x="9463" y="2260"/>
                </a:cubicBezTo>
                <a:cubicBezTo>
                  <a:pt x="10071" y="3071"/>
                  <a:pt x="10321" y="4100"/>
                  <a:pt x="10276" y="5032"/>
                </a:cubicBezTo>
                <a:cubicBezTo>
                  <a:pt x="11252" y="4967"/>
                  <a:pt x="11037" y="4234"/>
                  <a:pt x="14610" y="4587"/>
                </a:cubicBezTo>
                <a:cubicBezTo>
                  <a:pt x="17860" y="4937"/>
                  <a:pt x="20171" y="8181"/>
                  <a:pt x="20171" y="13002"/>
                </a:cubicBezTo>
                <a:cubicBezTo>
                  <a:pt x="20171" y="17823"/>
                  <a:pt x="17673" y="21597"/>
                  <a:pt x="9430" y="20439"/>
                </a:cubicBezTo>
                <a:cubicBezTo>
                  <a:pt x="2115" y="21378"/>
                  <a:pt x="792" y="16868"/>
                  <a:pt x="195" y="14214"/>
                </a:cubicBezTo>
                <a:cubicBezTo>
                  <a:pt x="-402" y="11560"/>
                  <a:pt x="75" y="6276"/>
                  <a:pt x="5846" y="4513"/>
                </a:cubicBezTo>
                <a:cubicBezTo>
                  <a:pt x="8099" y="3985"/>
                  <a:pt x="8674" y="4697"/>
                  <a:pt x="9647" y="4956"/>
                </a:cubicBezTo>
                <a:cubicBezTo>
                  <a:pt x="9384" y="3874"/>
                  <a:pt x="9008" y="3123"/>
                  <a:pt x="8160" y="1918"/>
                </a:cubicBezTo>
                <a:close/>
                <a:moveTo>
                  <a:pt x="15227" y="0"/>
                </a:moveTo>
                <a:cubicBezTo>
                  <a:pt x="16548" y="10"/>
                  <a:pt x="17955" y="242"/>
                  <a:pt x="18645" y="411"/>
                </a:cubicBezTo>
                <a:cubicBezTo>
                  <a:pt x="21198" y="1184"/>
                  <a:pt x="18414" y="1455"/>
                  <a:pt x="17607" y="2352"/>
                </a:cubicBezTo>
                <a:cubicBezTo>
                  <a:pt x="16801" y="3248"/>
                  <a:pt x="15902" y="4150"/>
                  <a:pt x="14044" y="4150"/>
                </a:cubicBezTo>
                <a:lnTo>
                  <a:pt x="10520" y="4184"/>
                </a:lnTo>
                <a:lnTo>
                  <a:pt x="10679" y="2181"/>
                </a:lnTo>
                <a:cubicBezTo>
                  <a:pt x="11118" y="786"/>
                  <a:pt x="12397" y="302"/>
                  <a:pt x="13964" y="75"/>
                </a:cubicBezTo>
                <a:cubicBezTo>
                  <a:pt x="14356" y="18"/>
                  <a:pt x="14787" y="-3"/>
                  <a:pt x="15227"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5" name="Freeform 32"/>
          <p:cNvSpPr/>
          <p:nvPr/>
        </p:nvSpPr>
        <p:spPr>
          <a:xfrm>
            <a:off x="4360223" y="1480860"/>
            <a:ext cx="597488" cy="547279"/>
          </a:xfrm>
          <a:custGeom>
            <a:avLst/>
            <a:gdLst/>
            <a:ahLst/>
            <a:cxnLst>
              <a:cxn ang="0">
                <a:pos x="wd2" y="hd2"/>
              </a:cxn>
              <a:cxn ang="5400000">
                <a:pos x="wd2" y="hd2"/>
              </a:cxn>
              <a:cxn ang="10800000">
                <a:pos x="wd2" y="hd2"/>
              </a:cxn>
              <a:cxn ang="16200000">
                <a:pos x="wd2" y="hd2"/>
              </a:cxn>
            </a:cxnLst>
            <a:rect l="0" t="0" r="r" b="b"/>
            <a:pathLst>
              <a:path w="20715" h="20938" fill="norm" stroke="1"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6" name="Rounded Rectangle 10"/>
          <p:cNvSpPr/>
          <p:nvPr/>
        </p:nvSpPr>
        <p:spPr>
          <a:xfrm>
            <a:off x="8534202" y="2515986"/>
            <a:ext cx="372170" cy="492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7" name="Rounded Rectangle 32"/>
          <p:cNvSpPr/>
          <p:nvPr/>
        </p:nvSpPr>
        <p:spPr>
          <a:xfrm>
            <a:off x="10179594" y="3623455"/>
            <a:ext cx="491493" cy="491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8" name="Trapezoid 13"/>
          <p:cNvSpPr/>
          <p:nvPr/>
        </p:nvSpPr>
        <p:spPr>
          <a:xfrm>
            <a:off x="5324216" y="2538242"/>
            <a:ext cx="529845" cy="448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69" name="Rounded Rectangle 7"/>
          <p:cNvSpPr/>
          <p:nvPr/>
        </p:nvSpPr>
        <p:spPr>
          <a:xfrm>
            <a:off x="7858215" y="2527504"/>
            <a:ext cx="271295" cy="469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0" name="Rectangle 18"/>
          <p:cNvSpPr/>
          <p:nvPr/>
        </p:nvSpPr>
        <p:spPr>
          <a:xfrm>
            <a:off x="6258752" y="2567175"/>
            <a:ext cx="491055" cy="390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1" name="Rounded Rectangle 25"/>
          <p:cNvSpPr/>
          <p:nvPr/>
        </p:nvSpPr>
        <p:spPr>
          <a:xfrm>
            <a:off x="7154498" y="2552021"/>
            <a:ext cx="299027" cy="420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2" name="Chord 14"/>
          <p:cNvSpPr/>
          <p:nvPr/>
        </p:nvSpPr>
        <p:spPr>
          <a:xfrm>
            <a:off x="5919944" y="5535338"/>
            <a:ext cx="512641" cy="646910"/>
          </a:xfrm>
          <a:custGeom>
            <a:avLst/>
            <a:gdLst/>
            <a:ahLst/>
            <a:cxnLst>
              <a:cxn ang="0">
                <a:pos x="wd2" y="hd2"/>
              </a:cxn>
              <a:cxn ang="5400000">
                <a:pos x="wd2" y="hd2"/>
              </a:cxn>
              <a:cxn ang="10800000">
                <a:pos x="wd2" y="hd2"/>
              </a:cxn>
              <a:cxn ang="16200000">
                <a:pos x="wd2" y="hd2"/>
              </a:cxn>
            </a:cxnLst>
            <a:rect l="0" t="0" r="r" b="b"/>
            <a:pathLst>
              <a:path w="21562" h="21546" fill="norm" stroke="1"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3" name="Rounded Rectangle 6"/>
          <p:cNvSpPr/>
          <p:nvPr/>
        </p:nvSpPr>
        <p:spPr>
          <a:xfrm>
            <a:off x="4411372" y="2471635"/>
            <a:ext cx="508154" cy="516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4" name="Oval 66"/>
          <p:cNvSpPr/>
          <p:nvPr/>
        </p:nvSpPr>
        <p:spPr>
          <a:xfrm rot="20700000">
            <a:off x="6137535" y="3634206"/>
            <a:ext cx="548681" cy="469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5" name="Isosceles Triangle 13"/>
          <p:cNvSpPr/>
          <p:nvPr/>
        </p:nvSpPr>
        <p:spPr>
          <a:xfrm rot="10800000">
            <a:off x="5188220" y="5485943"/>
            <a:ext cx="376549" cy="745702"/>
          </a:xfrm>
          <a:custGeom>
            <a:avLst/>
            <a:gdLst/>
            <a:ahLst/>
            <a:cxnLst>
              <a:cxn ang="0">
                <a:pos x="wd2" y="hd2"/>
              </a:cxn>
              <a:cxn ang="5400000">
                <a:pos x="wd2" y="hd2"/>
              </a:cxn>
              <a:cxn ang="10800000">
                <a:pos x="wd2" y="hd2"/>
              </a:cxn>
              <a:cxn ang="16200000">
                <a:pos x="wd2" y="hd2"/>
              </a:cxn>
            </a:cxnLst>
            <a:rect l="0" t="0" r="r" b="b"/>
            <a:pathLst>
              <a:path w="21477" h="21600" fill="norm" stroke="1"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6" name="Smiley Face 14"/>
          <p:cNvSpPr/>
          <p:nvPr/>
        </p:nvSpPr>
        <p:spPr>
          <a:xfrm>
            <a:off x="7617042" y="5578826"/>
            <a:ext cx="559935" cy="559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7" name="Smiley Face 12"/>
          <p:cNvSpPr/>
          <p:nvPr/>
        </p:nvSpPr>
        <p:spPr>
          <a:xfrm>
            <a:off x="10160621" y="5578826"/>
            <a:ext cx="559935" cy="559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8" name="Smiley Face 15"/>
          <p:cNvSpPr/>
          <p:nvPr/>
        </p:nvSpPr>
        <p:spPr>
          <a:xfrm>
            <a:off x="8468994" y="5581896"/>
            <a:ext cx="553793" cy="553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79" name="Oval 37"/>
          <p:cNvSpPr/>
          <p:nvPr/>
        </p:nvSpPr>
        <p:spPr>
          <a:xfrm>
            <a:off x="11012575" y="5575424"/>
            <a:ext cx="566739" cy="566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0" name="Smiley Face 14"/>
          <p:cNvSpPr/>
          <p:nvPr/>
        </p:nvSpPr>
        <p:spPr>
          <a:xfrm>
            <a:off x="9314808" y="5581896"/>
            <a:ext cx="553793" cy="553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1" name="Rectangle 16"/>
          <p:cNvSpPr/>
          <p:nvPr/>
        </p:nvSpPr>
        <p:spPr>
          <a:xfrm rot="2700000">
            <a:off x="5325698" y="3520149"/>
            <a:ext cx="389391" cy="69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2" name="Rectangle 9"/>
          <p:cNvSpPr/>
          <p:nvPr/>
        </p:nvSpPr>
        <p:spPr>
          <a:xfrm>
            <a:off x="4401173" y="3545247"/>
            <a:ext cx="527337" cy="493634"/>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3" name="Round Same Side Corner Rectangle 6"/>
          <p:cNvSpPr/>
          <p:nvPr/>
        </p:nvSpPr>
        <p:spPr>
          <a:xfrm rot="2700000">
            <a:off x="6979028" y="5476481"/>
            <a:ext cx="190722" cy="7646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4" name="Frame 17"/>
          <p:cNvSpPr/>
          <p:nvPr/>
        </p:nvSpPr>
        <p:spPr>
          <a:xfrm>
            <a:off x="4376234" y="4613416"/>
            <a:ext cx="508154" cy="508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pPr>
          </a:p>
        </p:txBody>
      </p:sp>
      <p:sp>
        <p:nvSpPr>
          <p:cNvPr id="1385" name="Rounded Rectangle 5"/>
          <p:cNvSpPr/>
          <p:nvPr/>
        </p:nvSpPr>
        <p:spPr>
          <a:xfrm flipH="1">
            <a:off x="10102419" y="2554105"/>
            <a:ext cx="504634" cy="416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6" name="Teardrop 1"/>
          <p:cNvSpPr/>
          <p:nvPr/>
        </p:nvSpPr>
        <p:spPr>
          <a:xfrm rot="18805992">
            <a:off x="10126691" y="1539347"/>
            <a:ext cx="551845" cy="546088"/>
          </a:xfrm>
          <a:custGeom>
            <a:avLst/>
            <a:gdLst/>
            <a:ahLst/>
            <a:cxnLst>
              <a:cxn ang="0">
                <a:pos x="wd2" y="hd2"/>
              </a:cxn>
              <a:cxn ang="5400000">
                <a:pos x="wd2" y="hd2"/>
              </a:cxn>
              <a:cxn ang="10800000">
                <a:pos x="wd2" y="hd2"/>
              </a:cxn>
              <a:cxn ang="16200000">
                <a:pos x="wd2" y="hd2"/>
              </a:cxn>
            </a:cxnLst>
            <a:rect l="0" t="0" r="r" b="b"/>
            <a:pathLst>
              <a:path w="21376" h="21374" fill="norm" stroke="1"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9" rIns="45719" anchor="ctr"/>
          <a:lstStyle/>
          <a:p>
            <a:pPr algn="ctr">
              <a:defRPr sz="2700"/>
            </a:pPr>
          </a:p>
        </p:txBody>
      </p:sp>
      <p:sp>
        <p:nvSpPr>
          <p:cNvPr id="1387" name="Rectangle 130"/>
          <p:cNvSpPr/>
          <p:nvPr/>
        </p:nvSpPr>
        <p:spPr>
          <a:xfrm>
            <a:off x="10932820" y="1539413"/>
            <a:ext cx="544578" cy="547051"/>
          </a:xfrm>
          <a:custGeom>
            <a:avLst/>
            <a:gdLst/>
            <a:ahLst/>
            <a:cxnLst>
              <a:cxn ang="0">
                <a:pos x="wd2" y="hd2"/>
              </a:cxn>
              <a:cxn ang="5400000">
                <a:pos x="wd2" y="hd2"/>
              </a:cxn>
              <a:cxn ang="10800000">
                <a:pos x="wd2" y="hd2"/>
              </a:cxn>
              <a:cxn ang="16200000">
                <a:pos x="wd2" y="hd2"/>
              </a:cxn>
            </a:cxnLst>
            <a:rect l="0" t="0" r="r" b="b"/>
            <a:pathLst>
              <a:path w="21490" h="21600" fill="norm" stroke="1"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9" rIns="45719" anchor="ctr"/>
          <a:lstStyle/>
          <a:p>
            <a:pPr algn="ctr">
              <a:defRPr sz="2700"/>
            </a:pPr>
          </a:p>
        </p:txBody>
      </p:sp>
      <p:sp>
        <p:nvSpPr>
          <p:cNvPr id="1388" name="Right Triangle 17"/>
          <p:cNvSpPr/>
          <p:nvPr/>
        </p:nvSpPr>
        <p:spPr>
          <a:xfrm>
            <a:off x="9363472" y="4578025"/>
            <a:ext cx="478149" cy="56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89" name="Right Triangle 17"/>
          <p:cNvSpPr/>
          <p:nvPr/>
        </p:nvSpPr>
        <p:spPr>
          <a:xfrm>
            <a:off x="8488430" y="4578025"/>
            <a:ext cx="478149" cy="56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90" name="Right Triangle 17"/>
          <p:cNvSpPr/>
          <p:nvPr/>
        </p:nvSpPr>
        <p:spPr>
          <a:xfrm>
            <a:off x="10238515" y="4578025"/>
            <a:ext cx="478149" cy="56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91" name="Oval 44"/>
          <p:cNvSpPr/>
          <p:nvPr/>
        </p:nvSpPr>
        <p:spPr>
          <a:xfrm>
            <a:off x="11113555" y="4578025"/>
            <a:ext cx="478149" cy="569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3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c]">
    <p:bg>
      <p:bgPr>
        <a:solidFill>
          <a:srgbClr val="FFFFFF"/>
        </a:solidFill>
      </p:bgPr>
    </p:bg>
    <p:spTree>
      <p:nvGrpSpPr>
        <p:cNvPr id="1" name=""/>
        <p:cNvGrpSpPr/>
        <p:nvPr/>
      </p:nvGrpSpPr>
      <p:grpSpPr>
        <a:xfrm>
          <a:off x="0" y="0"/>
          <a:ext cx="0" cy="0"/>
          <a:chOff x="0" y="0"/>
          <a:chExt cx="0" cy="0"/>
        </a:xfrm>
      </p:grpSpPr>
      <p:sp>
        <p:nvSpPr>
          <p:cNvPr id="139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40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p>
        </p:txBody>
      </p:sp>
      <p:sp>
        <p:nvSpPr>
          <p:cNvPr id="140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p>
        </p:txBody>
      </p:sp>
      <p:sp>
        <p:nvSpPr>
          <p:cNvPr id="140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p>
        </p:txBody>
      </p:sp>
      <p:sp>
        <p:nvSpPr>
          <p:cNvPr id="140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 </a:t>
            </a:r>
            <a:r>
              <a:t>ridimensionare senza perdere la qualità</a:t>
            </a:r>
            <a:r>
              <a:t> </a:t>
            </a:r>
          </a:p>
        </p:txBody>
      </p:sp>
      <p:sp>
        <p:nvSpPr>
          <p:cNvPr id="140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a:t>
            </a:r>
            <a:r>
              <a:t> cambiare il colore di riempimento e il colore della linea</a:t>
            </a:r>
          </a:p>
        </p:txBody>
      </p:sp>
      <p:sp>
        <p:nvSpPr>
          <p:cNvPr id="140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406" name="CasellaDiTesto 10"/>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000">
                <a:solidFill>
                  <a:srgbClr val="FFFFFF"/>
                </a:solidFill>
                <a:latin typeface="Poppins Medium"/>
                <a:ea typeface="Poppins Medium"/>
                <a:cs typeface="Poppins Medium"/>
                <a:sym typeface="Poppins Medium"/>
              </a:defRPr>
            </a:lvl1pPr>
          </a:lstStyle>
          <a:p>
            <a:pPr/>
            <a:r>
              <a:t>c</a:t>
            </a:r>
          </a:p>
        </p:txBody>
      </p:sp>
      <p:sp>
        <p:nvSpPr>
          <p:cNvPr id="1407" name="Isosceles Triangle 68"/>
          <p:cNvSpPr/>
          <p:nvPr/>
        </p:nvSpPr>
        <p:spPr>
          <a:xfrm rot="10800000">
            <a:off x="7871934" y="4610239"/>
            <a:ext cx="220704" cy="687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08" name="Rectangle 9"/>
          <p:cNvSpPr/>
          <p:nvPr/>
        </p:nvSpPr>
        <p:spPr>
          <a:xfrm>
            <a:off x="8435540" y="4689593"/>
            <a:ext cx="529467" cy="528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9" y="4306"/>
                </a:moveTo>
                <a:lnTo>
                  <a:pt x="17826" y="11303"/>
                </a:ln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09" name="Isosceles Triangle 8"/>
          <p:cNvSpPr/>
          <p:nvPr/>
        </p:nvSpPr>
        <p:spPr>
          <a:xfrm rot="16200000">
            <a:off x="4359307" y="3634371"/>
            <a:ext cx="444150" cy="529544"/>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0" name="Donut 8"/>
          <p:cNvSpPr/>
          <p:nvPr/>
        </p:nvSpPr>
        <p:spPr>
          <a:xfrm>
            <a:off x="9475134" y="3608547"/>
            <a:ext cx="486217" cy="581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9" rIns="45719" anchor="ctr"/>
          <a:lstStyle/>
          <a:p>
            <a:pPr algn="ctr">
              <a:defRPr sz="2700"/>
            </a:pPr>
          </a:p>
        </p:txBody>
      </p:sp>
      <p:sp>
        <p:nvSpPr>
          <p:cNvPr id="1411" name="Freeform 18"/>
          <p:cNvSpPr/>
          <p:nvPr/>
        </p:nvSpPr>
        <p:spPr>
          <a:xfrm>
            <a:off x="10104939" y="4747559"/>
            <a:ext cx="511326" cy="412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2" name="Oval 7"/>
          <p:cNvSpPr/>
          <p:nvPr/>
        </p:nvSpPr>
        <p:spPr>
          <a:xfrm>
            <a:off x="10252271" y="3641888"/>
            <a:ext cx="514506" cy="514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3" name="Freeform 20"/>
          <p:cNvSpPr/>
          <p:nvPr/>
        </p:nvSpPr>
        <p:spPr>
          <a:xfrm>
            <a:off x="10998217" y="5652771"/>
            <a:ext cx="536428" cy="573298"/>
          </a:xfrm>
          <a:custGeom>
            <a:avLst/>
            <a:gdLst/>
            <a:ahLst/>
            <a:cxnLst>
              <a:cxn ang="0">
                <a:pos x="wd2" y="hd2"/>
              </a:cxn>
              <a:cxn ang="5400000">
                <a:pos x="wd2" y="hd2"/>
              </a:cxn>
              <a:cxn ang="10800000">
                <a:pos x="wd2" y="hd2"/>
              </a:cxn>
              <a:cxn ang="16200000">
                <a:pos x="wd2" y="hd2"/>
              </a:cxn>
            </a:cxnLst>
            <a:rect l="0" t="0" r="r" b="b"/>
            <a:pathLst>
              <a:path w="16388" h="21600" fill="norm" stroke="1"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4" name="Rounded Rectangle 25"/>
          <p:cNvSpPr/>
          <p:nvPr/>
        </p:nvSpPr>
        <p:spPr>
          <a:xfrm>
            <a:off x="10972938" y="2640819"/>
            <a:ext cx="586981" cy="430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5" name="Block Arc 41"/>
          <p:cNvSpPr/>
          <p:nvPr/>
        </p:nvSpPr>
        <p:spPr>
          <a:xfrm>
            <a:off x="9454084" y="5654190"/>
            <a:ext cx="563325" cy="570463"/>
          </a:xfrm>
          <a:custGeom>
            <a:avLst/>
            <a:gdLst/>
            <a:ahLst/>
            <a:cxnLst>
              <a:cxn ang="0">
                <a:pos x="wd2" y="hd2"/>
              </a:cxn>
              <a:cxn ang="5400000">
                <a:pos x="wd2" y="hd2"/>
              </a:cxn>
              <a:cxn ang="10800000">
                <a:pos x="wd2" y="hd2"/>
              </a:cxn>
              <a:cxn ang="16200000">
                <a:pos x="wd2" y="hd2"/>
              </a:cxn>
            </a:cxnLst>
            <a:rect l="0" t="0" r="r" b="b"/>
            <a:pathLst>
              <a:path w="21600" h="20844" fill="norm" stroke="1" extrusionOk="0">
                <a:moveTo>
                  <a:pt x="18152" y="10871"/>
                </a:moveTo>
                <a:lnTo>
                  <a:pt x="21600" y="11079"/>
                </a:lnTo>
                <a:cubicBezTo>
                  <a:pt x="21301" y="15593"/>
                  <a:pt x="17980" y="19408"/>
                  <a:pt x="13379" y="20523"/>
                </a:cubicBezTo>
                <a:cubicBezTo>
                  <a:pt x="9049" y="21571"/>
                  <a:pt x="4516" y="20001"/>
                  <a:pt x="1921" y="16600"/>
                </a:cubicBezTo>
                <a:lnTo>
                  <a:pt x="782" y="17226"/>
                </a:lnTo>
                <a:lnTo>
                  <a:pt x="794" y="11606"/>
                </a:lnTo>
                <a:lnTo>
                  <a:pt x="5907" y="14407"/>
                </a:lnTo>
                <a:lnTo>
                  <a:pt x="4924" y="14948"/>
                </a:lnTo>
                <a:cubicBezTo>
                  <a:pt x="6735" y="17066"/>
                  <a:pt x="9695" y="18018"/>
                  <a:pt x="12528" y="17332"/>
                </a:cubicBezTo>
                <a:cubicBezTo>
                  <a:pt x="15676" y="16570"/>
                  <a:pt x="17948" y="13960"/>
                  <a:pt x="18152" y="10871"/>
                </a:cubicBezTo>
                <a:close/>
                <a:moveTo>
                  <a:pt x="10817" y="1"/>
                </a:moveTo>
                <a:cubicBezTo>
                  <a:pt x="14282" y="-29"/>
                  <a:pt x="17607" y="1517"/>
                  <a:pt x="19679" y="4245"/>
                </a:cubicBezTo>
                <a:lnTo>
                  <a:pt x="20818" y="3618"/>
                </a:lnTo>
                <a:lnTo>
                  <a:pt x="20806" y="9238"/>
                </a:lnTo>
                <a:lnTo>
                  <a:pt x="15693" y="6438"/>
                </a:lnTo>
                <a:lnTo>
                  <a:pt x="16676" y="5897"/>
                </a:lnTo>
                <a:cubicBezTo>
                  <a:pt x="14865" y="3779"/>
                  <a:pt x="11905" y="2827"/>
                  <a:pt x="9072" y="3513"/>
                </a:cubicBezTo>
                <a:cubicBezTo>
                  <a:pt x="5924" y="4275"/>
                  <a:pt x="3652" y="6885"/>
                  <a:pt x="3448" y="9973"/>
                </a:cubicBezTo>
                <a:lnTo>
                  <a:pt x="0" y="9766"/>
                </a:lnTo>
                <a:cubicBezTo>
                  <a:pt x="299" y="5251"/>
                  <a:pt x="3620" y="1436"/>
                  <a:pt x="8221" y="322"/>
                </a:cubicBezTo>
                <a:cubicBezTo>
                  <a:pt x="9084" y="113"/>
                  <a:pt x="9954" y="8"/>
                  <a:pt x="10817" y="1"/>
                </a:cubicBezTo>
                <a:close/>
              </a:path>
            </a:pathLst>
          </a:custGeom>
          <a:solidFill>
            <a:srgbClr val="808080"/>
          </a:solidFill>
          <a:ln w="12700">
            <a:miter lim="400000"/>
          </a:ln>
        </p:spPr>
        <p:txBody>
          <a:bodyPr lIns="45719" rIns="45719" anchor="ctr"/>
          <a:lstStyle/>
          <a:p>
            <a:pPr algn="ctr">
              <a:defRPr sz="2700"/>
            </a:pPr>
          </a:p>
        </p:txBody>
      </p:sp>
      <p:sp>
        <p:nvSpPr>
          <p:cNvPr id="1416" name="Round Same Side Corner Rectangle 11"/>
          <p:cNvSpPr/>
          <p:nvPr/>
        </p:nvSpPr>
        <p:spPr>
          <a:xfrm rot="9900000">
            <a:off x="10208910" y="1534986"/>
            <a:ext cx="579868" cy="492487"/>
          </a:xfrm>
          <a:custGeom>
            <a:avLst/>
            <a:gdLst/>
            <a:ahLst/>
            <a:cxnLst>
              <a:cxn ang="0">
                <a:pos x="wd2" y="hd2"/>
              </a:cxn>
              <a:cxn ang="5400000">
                <a:pos x="wd2" y="hd2"/>
              </a:cxn>
              <a:cxn ang="10800000">
                <a:pos x="wd2" y="hd2"/>
              </a:cxn>
              <a:cxn ang="16200000">
                <a:pos x="wd2" y="hd2"/>
              </a:cxn>
            </a:cxnLst>
            <a:rect l="0" t="0" r="r" b="b"/>
            <a:pathLst>
              <a:path w="21249" h="21479" fill="norm" stroke="1"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7" name="Donut 39"/>
          <p:cNvSpPr/>
          <p:nvPr/>
        </p:nvSpPr>
        <p:spPr>
          <a:xfrm>
            <a:off x="4246300" y="4666127"/>
            <a:ext cx="575537" cy="575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pPr>
          </a:p>
        </p:txBody>
      </p:sp>
      <p:sp>
        <p:nvSpPr>
          <p:cNvPr id="1418" name="Freeform 25"/>
          <p:cNvSpPr/>
          <p:nvPr/>
        </p:nvSpPr>
        <p:spPr>
          <a:xfrm>
            <a:off x="8766357" y="3640606"/>
            <a:ext cx="417858" cy="517072"/>
          </a:xfrm>
          <a:custGeom>
            <a:avLst/>
            <a:gdLst/>
            <a:ahLst/>
            <a:cxnLst>
              <a:cxn ang="0">
                <a:pos x="wd2" y="hd2"/>
              </a:cxn>
              <a:cxn ang="5400000">
                <a:pos x="wd2" y="hd2"/>
              </a:cxn>
              <a:cxn ang="10800000">
                <a:pos x="wd2" y="hd2"/>
              </a:cxn>
              <a:cxn ang="16200000">
                <a:pos x="wd2" y="hd2"/>
              </a:cxn>
            </a:cxnLst>
            <a:rect l="0" t="0" r="r" b="b"/>
            <a:pathLst>
              <a:path w="20200" h="21092" fill="norm" stroke="1"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19" name="Rectangle 36"/>
          <p:cNvSpPr/>
          <p:nvPr/>
        </p:nvSpPr>
        <p:spPr>
          <a:xfrm>
            <a:off x="5164740" y="4708914"/>
            <a:ext cx="586137" cy="489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0" name="Rounded Rectangle 27"/>
          <p:cNvSpPr/>
          <p:nvPr/>
        </p:nvSpPr>
        <p:spPr>
          <a:xfrm>
            <a:off x="8316455" y="1548745"/>
            <a:ext cx="605316" cy="464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1" name="Rounded Rectangle 7"/>
          <p:cNvSpPr/>
          <p:nvPr/>
        </p:nvSpPr>
        <p:spPr>
          <a:xfrm>
            <a:off x="9257631" y="1515679"/>
            <a:ext cx="615417" cy="531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2" name="Chord 15"/>
          <p:cNvSpPr/>
          <p:nvPr/>
        </p:nvSpPr>
        <p:spPr>
          <a:xfrm>
            <a:off x="11124640" y="1472087"/>
            <a:ext cx="283581" cy="618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3" name="Rectangle 16"/>
          <p:cNvSpPr/>
          <p:nvPr/>
        </p:nvSpPr>
        <p:spPr>
          <a:xfrm>
            <a:off x="6093779" y="4751666"/>
            <a:ext cx="615418" cy="404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4" name="Rounded Rectangle 6"/>
          <p:cNvSpPr/>
          <p:nvPr/>
        </p:nvSpPr>
        <p:spPr>
          <a:xfrm>
            <a:off x="5137072" y="3750690"/>
            <a:ext cx="616403" cy="29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5" name="Rounded Rectangle 6"/>
          <p:cNvSpPr/>
          <p:nvPr/>
        </p:nvSpPr>
        <p:spPr>
          <a:xfrm>
            <a:off x="6044393" y="3750690"/>
            <a:ext cx="616403" cy="29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6" name="Rounded Rectangle 6"/>
          <p:cNvSpPr/>
          <p:nvPr/>
        </p:nvSpPr>
        <p:spPr>
          <a:xfrm>
            <a:off x="6951715" y="3750690"/>
            <a:ext cx="616403" cy="29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7" name="Rounded Rectangle 6"/>
          <p:cNvSpPr/>
          <p:nvPr/>
        </p:nvSpPr>
        <p:spPr>
          <a:xfrm>
            <a:off x="7859035" y="3750690"/>
            <a:ext cx="616403" cy="29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8" name="Teardrop 6"/>
          <p:cNvSpPr/>
          <p:nvPr/>
        </p:nvSpPr>
        <p:spPr>
          <a:xfrm rot="8100000">
            <a:off x="11057693" y="3690401"/>
            <a:ext cx="417476" cy="417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29" name="Donut 24"/>
          <p:cNvSpPr/>
          <p:nvPr/>
        </p:nvSpPr>
        <p:spPr>
          <a:xfrm>
            <a:off x="5773604" y="2544634"/>
            <a:ext cx="617509" cy="622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9" rIns="45719" anchor="ctr"/>
          <a:lstStyle/>
          <a:p>
            <a:pPr algn="ctr">
              <a:defRPr sz="2700"/>
            </a:pPr>
          </a:p>
        </p:txBody>
      </p:sp>
      <p:sp>
        <p:nvSpPr>
          <p:cNvPr id="1430" name="Chord 38"/>
          <p:cNvSpPr/>
          <p:nvPr/>
        </p:nvSpPr>
        <p:spPr>
          <a:xfrm>
            <a:off x="6733447" y="2544108"/>
            <a:ext cx="484928" cy="623589"/>
          </a:xfrm>
          <a:custGeom>
            <a:avLst/>
            <a:gdLst/>
            <a:ahLst/>
            <a:cxnLst>
              <a:cxn ang="0">
                <a:pos x="wd2" y="hd2"/>
              </a:cxn>
              <a:cxn ang="5400000">
                <a:pos x="wd2" y="hd2"/>
              </a:cxn>
              <a:cxn ang="10800000">
                <a:pos x="wd2" y="hd2"/>
              </a:cxn>
              <a:cxn ang="16200000">
                <a:pos x="wd2" y="hd2"/>
              </a:cxn>
            </a:cxnLst>
            <a:rect l="0" t="0" r="r" b="b"/>
            <a:pathLst>
              <a:path w="21572" h="21600" fill="norm" stroke="1"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1" name="Heart 38"/>
          <p:cNvSpPr/>
          <p:nvPr/>
        </p:nvSpPr>
        <p:spPr>
          <a:xfrm>
            <a:off x="7434332" y="1515834"/>
            <a:ext cx="548245" cy="537534"/>
          </a:xfrm>
          <a:custGeom>
            <a:avLst/>
            <a:gdLst/>
            <a:ahLst/>
            <a:cxnLst>
              <a:cxn ang="0">
                <a:pos x="wd2" y="hd2"/>
              </a:cxn>
              <a:cxn ang="5400000">
                <a:pos x="wd2" y="hd2"/>
              </a:cxn>
              <a:cxn ang="10800000">
                <a:pos x="wd2" y="hd2"/>
              </a:cxn>
              <a:cxn ang="16200000">
                <a:pos x="wd2" y="hd2"/>
              </a:cxn>
            </a:cxnLst>
            <a:rect l="0" t="0" r="r" b="b"/>
            <a:pathLst>
              <a:path w="10657" h="15999" fill="norm" stroke="1"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2" name="Round Same Side Corner Rectangle 19"/>
          <p:cNvSpPr/>
          <p:nvPr/>
        </p:nvSpPr>
        <p:spPr>
          <a:xfrm>
            <a:off x="10301960" y="5685083"/>
            <a:ext cx="411707" cy="508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3" name="Rectangle 23"/>
          <p:cNvSpPr/>
          <p:nvPr/>
        </p:nvSpPr>
        <p:spPr>
          <a:xfrm>
            <a:off x="4242329" y="5739981"/>
            <a:ext cx="678103" cy="3988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4" name="Oval 31"/>
          <p:cNvSpPr/>
          <p:nvPr/>
        </p:nvSpPr>
        <p:spPr>
          <a:xfrm>
            <a:off x="8665029" y="5684793"/>
            <a:ext cx="504507" cy="509256"/>
          </a:xfrm>
          <a:custGeom>
            <a:avLst/>
            <a:gdLst/>
            <a:ahLst/>
            <a:cxnLst>
              <a:cxn ang="0">
                <a:pos x="wd2" y="hd2"/>
              </a:cxn>
              <a:cxn ang="5400000">
                <a:pos x="wd2" y="hd2"/>
              </a:cxn>
              <a:cxn ang="10800000">
                <a:pos x="wd2" y="hd2"/>
              </a:cxn>
              <a:cxn ang="16200000">
                <a:pos x="wd2" y="hd2"/>
              </a:cxn>
            </a:cxnLst>
            <a:rect l="0" t="0" r="r" b="b"/>
            <a:pathLst>
              <a:path w="21541" h="21563" fill="norm" stroke="1" extrusionOk="0">
                <a:moveTo>
                  <a:pt x="14440" y="17891"/>
                </a:moveTo>
                <a:cubicBezTo>
                  <a:pt x="14559" y="17848"/>
                  <a:pt x="14691" y="17909"/>
                  <a:pt x="14735" y="18028"/>
                </a:cubicBezTo>
                <a:lnTo>
                  <a:pt x="15805" y="20945"/>
                </a:lnTo>
                <a:cubicBezTo>
                  <a:pt x="15849" y="21063"/>
                  <a:pt x="15787" y="21194"/>
                  <a:pt x="15668" y="21238"/>
                </a:cubicBezTo>
                <a:lnTo>
                  <a:pt x="14803" y="21550"/>
                </a:lnTo>
                <a:cubicBezTo>
                  <a:pt x="14683" y="21593"/>
                  <a:pt x="14551" y="21532"/>
                  <a:pt x="14508" y="21413"/>
                </a:cubicBezTo>
                <a:lnTo>
                  <a:pt x="13437" y="18496"/>
                </a:lnTo>
                <a:cubicBezTo>
                  <a:pt x="13393" y="18378"/>
                  <a:pt x="13455" y="18247"/>
                  <a:pt x="13575" y="18204"/>
                </a:cubicBezTo>
                <a:close/>
                <a:moveTo>
                  <a:pt x="7100" y="17891"/>
                </a:moveTo>
                <a:lnTo>
                  <a:pt x="7965" y="18204"/>
                </a:lnTo>
                <a:cubicBezTo>
                  <a:pt x="8085" y="18247"/>
                  <a:pt x="8147" y="18378"/>
                  <a:pt x="8103" y="18496"/>
                </a:cubicBezTo>
                <a:lnTo>
                  <a:pt x="7032" y="21413"/>
                </a:lnTo>
                <a:cubicBezTo>
                  <a:pt x="6989" y="21532"/>
                  <a:pt x="6857" y="21593"/>
                  <a:pt x="6737" y="21550"/>
                </a:cubicBezTo>
                <a:lnTo>
                  <a:pt x="5872" y="21238"/>
                </a:lnTo>
                <a:cubicBezTo>
                  <a:pt x="5753" y="21194"/>
                  <a:pt x="5691" y="21063"/>
                  <a:pt x="5735" y="20945"/>
                </a:cubicBezTo>
                <a:lnTo>
                  <a:pt x="6805" y="18028"/>
                </a:lnTo>
                <a:cubicBezTo>
                  <a:pt x="6849" y="17909"/>
                  <a:pt x="6981" y="17848"/>
                  <a:pt x="7100" y="17891"/>
                </a:cubicBezTo>
                <a:close/>
                <a:moveTo>
                  <a:pt x="17896" y="13606"/>
                </a:moveTo>
                <a:cubicBezTo>
                  <a:pt x="17953" y="13591"/>
                  <a:pt x="18015" y="13597"/>
                  <a:pt x="18070" y="13629"/>
                </a:cubicBezTo>
                <a:lnTo>
                  <a:pt x="20781" y="15181"/>
                </a:lnTo>
                <a:cubicBezTo>
                  <a:pt x="20891" y="15244"/>
                  <a:pt x="20929" y="15383"/>
                  <a:pt x="20866" y="15493"/>
                </a:cubicBezTo>
                <a:lnTo>
                  <a:pt x="20405" y="16283"/>
                </a:lnTo>
                <a:cubicBezTo>
                  <a:pt x="20342" y="16393"/>
                  <a:pt x="20201" y="16430"/>
                  <a:pt x="20091" y="16367"/>
                </a:cubicBezTo>
                <a:lnTo>
                  <a:pt x="17380" y="14815"/>
                </a:lnTo>
                <a:cubicBezTo>
                  <a:pt x="17270" y="14752"/>
                  <a:pt x="17232" y="14612"/>
                  <a:pt x="17296" y="14503"/>
                </a:cubicBezTo>
                <a:lnTo>
                  <a:pt x="17756" y="13712"/>
                </a:lnTo>
                <a:cubicBezTo>
                  <a:pt x="17788" y="13657"/>
                  <a:pt x="17839" y="13621"/>
                  <a:pt x="17896" y="13606"/>
                </a:cubicBezTo>
                <a:close/>
                <a:moveTo>
                  <a:pt x="3644" y="13606"/>
                </a:moveTo>
                <a:cubicBezTo>
                  <a:pt x="3701" y="13621"/>
                  <a:pt x="3752" y="13657"/>
                  <a:pt x="3784" y="13712"/>
                </a:cubicBezTo>
                <a:lnTo>
                  <a:pt x="4244" y="14503"/>
                </a:lnTo>
                <a:cubicBezTo>
                  <a:pt x="4308" y="14612"/>
                  <a:pt x="4270" y="14752"/>
                  <a:pt x="4160" y="14815"/>
                </a:cubicBezTo>
                <a:lnTo>
                  <a:pt x="1449" y="16367"/>
                </a:lnTo>
                <a:cubicBezTo>
                  <a:pt x="1339" y="16430"/>
                  <a:pt x="1198" y="16393"/>
                  <a:pt x="1135" y="16283"/>
                </a:cubicBezTo>
                <a:lnTo>
                  <a:pt x="674" y="15493"/>
                </a:lnTo>
                <a:cubicBezTo>
                  <a:pt x="611" y="15383"/>
                  <a:pt x="648" y="15244"/>
                  <a:pt x="759" y="15181"/>
                </a:cubicBezTo>
                <a:lnTo>
                  <a:pt x="3470" y="13629"/>
                </a:lnTo>
                <a:cubicBezTo>
                  <a:pt x="3525" y="13597"/>
                  <a:pt x="3587" y="13591"/>
                  <a:pt x="3644" y="13606"/>
                </a:cubicBezTo>
                <a:close/>
                <a:moveTo>
                  <a:pt x="20917" y="6155"/>
                </a:moveTo>
                <a:cubicBezTo>
                  <a:pt x="21036" y="6112"/>
                  <a:pt x="21168" y="6173"/>
                  <a:pt x="21212" y="6292"/>
                </a:cubicBezTo>
                <a:lnTo>
                  <a:pt x="21527" y="7150"/>
                </a:lnTo>
                <a:cubicBezTo>
                  <a:pt x="21570" y="7268"/>
                  <a:pt x="21508" y="7399"/>
                  <a:pt x="21389" y="7442"/>
                </a:cubicBezTo>
                <a:lnTo>
                  <a:pt x="18447" y="8504"/>
                </a:lnTo>
                <a:cubicBezTo>
                  <a:pt x="18328" y="8547"/>
                  <a:pt x="18196" y="8486"/>
                  <a:pt x="18152" y="8368"/>
                </a:cubicBezTo>
                <a:lnTo>
                  <a:pt x="17837" y="7510"/>
                </a:lnTo>
                <a:cubicBezTo>
                  <a:pt x="17794" y="7391"/>
                  <a:pt x="17855" y="7260"/>
                  <a:pt x="17975" y="7217"/>
                </a:cubicBezTo>
                <a:close/>
                <a:moveTo>
                  <a:pt x="623" y="6155"/>
                </a:moveTo>
                <a:lnTo>
                  <a:pt x="3565" y="7217"/>
                </a:lnTo>
                <a:cubicBezTo>
                  <a:pt x="3685" y="7260"/>
                  <a:pt x="3746" y="7391"/>
                  <a:pt x="3703" y="7510"/>
                </a:cubicBezTo>
                <a:lnTo>
                  <a:pt x="3388" y="8368"/>
                </a:lnTo>
                <a:cubicBezTo>
                  <a:pt x="3344" y="8486"/>
                  <a:pt x="3212" y="8547"/>
                  <a:pt x="3093" y="8504"/>
                </a:cubicBezTo>
                <a:lnTo>
                  <a:pt x="151" y="7442"/>
                </a:lnTo>
                <a:cubicBezTo>
                  <a:pt x="32" y="7399"/>
                  <a:pt x="-30" y="7268"/>
                  <a:pt x="13" y="7150"/>
                </a:cubicBezTo>
                <a:lnTo>
                  <a:pt x="328" y="6292"/>
                </a:lnTo>
                <a:cubicBezTo>
                  <a:pt x="372" y="6173"/>
                  <a:pt x="504" y="6112"/>
                  <a:pt x="623" y="6155"/>
                </a:cubicBezTo>
                <a:close/>
                <a:moveTo>
                  <a:pt x="10770" y="4415"/>
                </a:moveTo>
                <a:cubicBezTo>
                  <a:pt x="14304" y="4415"/>
                  <a:pt x="17169" y="7256"/>
                  <a:pt x="17169" y="10761"/>
                </a:cubicBezTo>
                <a:cubicBezTo>
                  <a:pt x="17169" y="14266"/>
                  <a:pt x="14304" y="17107"/>
                  <a:pt x="10770" y="17107"/>
                </a:cubicBezTo>
                <a:cubicBezTo>
                  <a:pt x="7236" y="17107"/>
                  <a:pt x="4371" y="14266"/>
                  <a:pt x="4371" y="10761"/>
                </a:cubicBezTo>
                <a:cubicBezTo>
                  <a:pt x="4371" y="7256"/>
                  <a:pt x="7236" y="4415"/>
                  <a:pt x="10770" y="4415"/>
                </a:cubicBezTo>
                <a:close/>
                <a:moveTo>
                  <a:pt x="15180" y="8"/>
                </a:moveTo>
                <a:cubicBezTo>
                  <a:pt x="15237" y="-7"/>
                  <a:pt x="15300" y="-1"/>
                  <a:pt x="15355" y="31"/>
                </a:cubicBezTo>
                <a:lnTo>
                  <a:pt x="16152" y="487"/>
                </a:lnTo>
                <a:cubicBezTo>
                  <a:pt x="16262" y="550"/>
                  <a:pt x="16300" y="690"/>
                  <a:pt x="16236" y="799"/>
                </a:cubicBezTo>
                <a:lnTo>
                  <a:pt x="14671" y="3488"/>
                </a:lnTo>
                <a:cubicBezTo>
                  <a:pt x="14608" y="3597"/>
                  <a:pt x="14467" y="3634"/>
                  <a:pt x="14357" y="3571"/>
                </a:cubicBezTo>
                <a:lnTo>
                  <a:pt x="13559" y="3115"/>
                </a:lnTo>
                <a:cubicBezTo>
                  <a:pt x="13449" y="3052"/>
                  <a:pt x="13412" y="2912"/>
                  <a:pt x="13475" y="2803"/>
                </a:cubicBezTo>
                <a:lnTo>
                  <a:pt x="15040" y="114"/>
                </a:lnTo>
                <a:cubicBezTo>
                  <a:pt x="15072" y="60"/>
                  <a:pt x="15123" y="23"/>
                  <a:pt x="15180" y="8"/>
                </a:cubicBezTo>
                <a:close/>
                <a:moveTo>
                  <a:pt x="6360" y="8"/>
                </a:moveTo>
                <a:cubicBezTo>
                  <a:pt x="6417" y="23"/>
                  <a:pt x="6468" y="60"/>
                  <a:pt x="6500" y="114"/>
                </a:cubicBezTo>
                <a:lnTo>
                  <a:pt x="8065" y="2803"/>
                </a:lnTo>
                <a:cubicBezTo>
                  <a:pt x="8128" y="2912"/>
                  <a:pt x="8091" y="3052"/>
                  <a:pt x="7981" y="3115"/>
                </a:cubicBezTo>
                <a:lnTo>
                  <a:pt x="7183" y="3571"/>
                </a:lnTo>
                <a:cubicBezTo>
                  <a:pt x="7073" y="3634"/>
                  <a:pt x="6932" y="3597"/>
                  <a:pt x="6869" y="3488"/>
                </a:cubicBezTo>
                <a:lnTo>
                  <a:pt x="5304" y="799"/>
                </a:lnTo>
                <a:cubicBezTo>
                  <a:pt x="5240" y="690"/>
                  <a:pt x="5278" y="550"/>
                  <a:pt x="5388" y="487"/>
                </a:cubicBezTo>
                <a:lnTo>
                  <a:pt x="6185" y="31"/>
                </a:lnTo>
                <a:cubicBezTo>
                  <a:pt x="6240" y="-1"/>
                  <a:pt x="6303" y="-7"/>
                  <a:pt x="6360" y="8"/>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5" name="Rectangle 23"/>
          <p:cNvSpPr/>
          <p:nvPr/>
        </p:nvSpPr>
        <p:spPr>
          <a:xfrm>
            <a:off x="5963174" y="5716473"/>
            <a:ext cx="691883" cy="445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6" name="Oval 31"/>
          <p:cNvSpPr/>
          <p:nvPr/>
        </p:nvSpPr>
        <p:spPr>
          <a:xfrm>
            <a:off x="6939605" y="5653379"/>
            <a:ext cx="579874" cy="572085"/>
          </a:xfrm>
          <a:custGeom>
            <a:avLst/>
            <a:gdLst/>
            <a:ahLst/>
            <a:cxnLst>
              <a:cxn ang="0">
                <a:pos x="wd2" y="hd2"/>
              </a:cxn>
              <a:cxn ang="5400000">
                <a:pos x="wd2" y="hd2"/>
              </a:cxn>
              <a:cxn ang="10800000">
                <a:pos x="wd2" y="hd2"/>
              </a:cxn>
              <a:cxn ang="16200000">
                <a:pos x="wd2" y="hd2"/>
              </a:cxn>
            </a:cxnLst>
            <a:rect l="0" t="0" r="r" b="b"/>
            <a:pathLst>
              <a:path w="21577" h="21594" fill="norm" stroke="1"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7" name="Teardrop 17"/>
          <p:cNvSpPr/>
          <p:nvPr/>
        </p:nvSpPr>
        <p:spPr>
          <a:xfrm rot="18900000">
            <a:off x="5197842" y="5681643"/>
            <a:ext cx="493182" cy="493182"/>
          </a:xfrm>
          <a:custGeom>
            <a:avLst/>
            <a:gdLst/>
            <a:ahLst/>
            <a:cxnLst>
              <a:cxn ang="0">
                <a:pos x="wd2" y="hd2"/>
              </a:cxn>
              <a:cxn ang="5400000">
                <a:pos x="wd2" y="hd2"/>
              </a:cxn>
              <a:cxn ang="10800000">
                <a:pos x="wd2" y="hd2"/>
              </a:cxn>
              <a:cxn ang="16200000">
                <a:pos x="wd2" y="hd2"/>
              </a:cxn>
            </a:cxnLst>
            <a:rect l="0" t="0" r="r" b="b"/>
            <a:pathLst>
              <a:path w="21108" h="21108" fill="norm" stroke="1"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8" name="Rectangle 23"/>
          <p:cNvSpPr/>
          <p:nvPr/>
        </p:nvSpPr>
        <p:spPr>
          <a:xfrm>
            <a:off x="7804029" y="5649491"/>
            <a:ext cx="576450" cy="579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39" name="Round Same Side Corner Rectangle 8"/>
          <p:cNvSpPr/>
          <p:nvPr/>
        </p:nvSpPr>
        <p:spPr>
          <a:xfrm>
            <a:off x="4455729" y="1450295"/>
            <a:ext cx="251303" cy="661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63" y="4133"/>
                </a:moveTo>
                <a:lnTo>
                  <a:pt x="17537" y="4133"/>
                </a:lnTo>
                <a:cubicBezTo>
                  <a:pt x="19781" y="4133"/>
                  <a:pt x="21600" y="4824"/>
                  <a:pt x="21600" y="5675"/>
                </a:cubicBezTo>
                <a:lnTo>
                  <a:pt x="21600" y="7121"/>
                </a:lnTo>
                <a:lnTo>
                  <a:pt x="21600" y="7121"/>
                </a:ln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7656"/>
                </a:lnTo>
                <a:lnTo>
                  <a:pt x="0" y="7656"/>
                </a:ln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40" name="Round Same Side Corner Rectangle 20"/>
          <p:cNvSpPr/>
          <p:nvPr/>
        </p:nvSpPr>
        <p:spPr>
          <a:xfrm rot="10800000">
            <a:off x="5042892" y="1447239"/>
            <a:ext cx="313138" cy="667981"/>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14045" y="17535"/>
                </a:moveTo>
                <a:lnTo>
                  <a:pt x="7118" y="17535"/>
                </a:lnTo>
                <a:cubicBezTo>
                  <a:pt x="5667" y="17471"/>
                  <a:pt x="5728" y="17595"/>
                  <a:pt x="5335" y="17150"/>
                </a:cubicBezTo>
                <a:lnTo>
                  <a:pt x="94" y="10593"/>
                </a:lnTo>
                <a:cubicBezTo>
                  <a:pt x="-189" y="10239"/>
                  <a:pt x="184" y="9841"/>
                  <a:pt x="927" y="9706"/>
                </a:cubicBezTo>
                <a:cubicBezTo>
                  <a:pt x="1671" y="9571"/>
                  <a:pt x="2503" y="9749"/>
                  <a:pt x="2786" y="10104"/>
                </a:cubicBezTo>
                <a:lnTo>
                  <a:pt x="5770" y="13837"/>
                </a:lnTo>
                <a:lnTo>
                  <a:pt x="6352" y="13837"/>
                </a:lnTo>
                <a:lnTo>
                  <a:pt x="2587" y="6602"/>
                </a:lnTo>
                <a:lnTo>
                  <a:pt x="6308" y="6602"/>
                </a:lnTo>
                <a:lnTo>
                  <a:pt x="6308" y="918"/>
                </a:lnTo>
                <a:cubicBezTo>
                  <a:pt x="6308" y="411"/>
                  <a:pt x="7170" y="0"/>
                  <a:pt x="8232" y="0"/>
                </a:cubicBezTo>
                <a:cubicBezTo>
                  <a:pt x="9295" y="0"/>
                  <a:pt x="10157" y="411"/>
                  <a:pt x="10157" y="918"/>
                </a:cubicBezTo>
                <a:lnTo>
                  <a:pt x="10157" y="6602"/>
                </a:lnTo>
                <a:lnTo>
                  <a:pt x="11067" y="6602"/>
                </a:lnTo>
                <a:lnTo>
                  <a:pt x="11067" y="918"/>
                </a:lnTo>
                <a:cubicBezTo>
                  <a:pt x="11067" y="411"/>
                  <a:pt x="11929" y="0"/>
                  <a:pt x="12991" y="0"/>
                </a:cubicBezTo>
                <a:cubicBezTo>
                  <a:pt x="14054" y="0"/>
                  <a:pt x="14916" y="411"/>
                  <a:pt x="14916" y="918"/>
                </a:cubicBezTo>
                <a:lnTo>
                  <a:pt x="14916" y="6602"/>
                </a:lnTo>
                <a:lnTo>
                  <a:pt x="18653" y="6602"/>
                </a:lnTo>
                <a:lnTo>
                  <a:pt x="14888" y="13837"/>
                </a:lnTo>
                <a:lnTo>
                  <a:pt x="15452" y="13837"/>
                </a:lnTo>
                <a:lnTo>
                  <a:pt x="18436" y="10104"/>
                </a:lnTo>
                <a:cubicBezTo>
                  <a:pt x="18719" y="9749"/>
                  <a:pt x="19551" y="9571"/>
                  <a:pt x="20295" y="9706"/>
                </a:cubicBezTo>
                <a:cubicBezTo>
                  <a:pt x="21038" y="9841"/>
                  <a:pt x="21411" y="10239"/>
                  <a:pt x="21128" y="10593"/>
                </a:cubicBezTo>
                <a:lnTo>
                  <a:pt x="15887" y="17150"/>
                </a:lnTo>
                <a:cubicBezTo>
                  <a:pt x="15422" y="17595"/>
                  <a:pt x="15507" y="17471"/>
                  <a:pt x="14045" y="17535"/>
                </a:cubicBezTo>
                <a:close/>
                <a:moveTo>
                  <a:pt x="10582" y="21600"/>
                </a:moveTo>
                <a:cubicBezTo>
                  <a:pt x="8536" y="21600"/>
                  <a:pt x="6878" y="20809"/>
                  <a:pt x="6878" y="19833"/>
                </a:cubicBezTo>
                <a:cubicBezTo>
                  <a:pt x="6878" y="18857"/>
                  <a:pt x="8536" y="18065"/>
                  <a:pt x="10582" y="18065"/>
                </a:cubicBezTo>
                <a:cubicBezTo>
                  <a:pt x="12628" y="18065"/>
                  <a:pt x="14286" y="18857"/>
                  <a:pt x="14286" y="19833"/>
                </a:cubicBezTo>
                <a:cubicBezTo>
                  <a:pt x="14286" y="20809"/>
                  <a:pt x="12628" y="21600"/>
                  <a:pt x="10582" y="2160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41" name="Donut 87"/>
          <p:cNvSpPr/>
          <p:nvPr/>
        </p:nvSpPr>
        <p:spPr>
          <a:xfrm>
            <a:off x="5691892" y="1539941"/>
            <a:ext cx="507662" cy="521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9" rIns="45719" anchor="ctr"/>
          <a:lstStyle/>
          <a:p>
            <a:pPr algn="ctr">
              <a:defRPr sz="2700"/>
            </a:pPr>
          </a:p>
        </p:txBody>
      </p:sp>
      <p:sp>
        <p:nvSpPr>
          <p:cNvPr id="1442" name="Donut 90"/>
          <p:cNvSpPr/>
          <p:nvPr/>
        </p:nvSpPr>
        <p:spPr>
          <a:xfrm>
            <a:off x="6556836" y="1501877"/>
            <a:ext cx="543619" cy="555322"/>
          </a:xfrm>
          <a:custGeom>
            <a:avLst/>
            <a:gdLst/>
            <a:ahLst/>
            <a:cxnLst>
              <a:cxn ang="0">
                <a:pos x="wd2" y="hd2"/>
              </a:cxn>
              <a:cxn ang="5400000">
                <a:pos x="wd2" y="hd2"/>
              </a:cxn>
              <a:cxn ang="10800000">
                <a:pos x="wd2" y="hd2"/>
              </a:cxn>
              <a:cxn ang="16200000">
                <a:pos x="wd2" y="hd2"/>
              </a:cxn>
            </a:cxnLst>
            <a:rect l="0" t="0" r="r" b="b"/>
            <a:pathLst>
              <a:path w="21448" h="21451" fill="norm" stroke="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9" rIns="45719" anchor="ctr"/>
          <a:lstStyle/>
          <a:p>
            <a:pPr algn="ctr">
              <a:defRPr sz="2700"/>
            </a:pPr>
          </a:p>
        </p:txBody>
      </p:sp>
      <p:sp>
        <p:nvSpPr>
          <p:cNvPr id="1443" name="Oval 6"/>
          <p:cNvSpPr/>
          <p:nvPr/>
        </p:nvSpPr>
        <p:spPr>
          <a:xfrm>
            <a:off x="7560709" y="2604583"/>
            <a:ext cx="507961" cy="5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44" name="Block Arc 25"/>
          <p:cNvSpPr/>
          <p:nvPr/>
        </p:nvSpPr>
        <p:spPr>
          <a:xfrm>
            <a:off x="5081797" y="2603459"/>
            <a:ext cx="349474" cy="504886"/>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9" rIns="45719" anchor="ctr"/>
          <a:lstStyle/>
          <a:p>
            <a:pPr algn="ctr">
              <a:defRPr sz="2700"/>
            </a:pPr>
          </a:p>
        </p:txBody>
      </p:sp>
      <p:sp>
        <p:nvSpPr>
          <p:cNvPr id="1445" name="Block Arc 31"/>
          <p:cNvSpPr/>
          <p:nvPr/>
        </p:nvSpPr>
        <p:spPr>
          <a:xfrm>
            <a:off x="8411005" y="2603459"/>
            <a:ext cx="455960" cy="504886"/>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9" rIns="45719" anchor="ctr"/>
          <a:lstStyle/>
          <a:p>
            <a:pPr algn="ctr">
              <a:defRPr sz="2700"/>
            </a:pPr>
          </a:p>
        </p:txBody>
      </p:sp>
      <p:sp>
        <p:nvSpPr>
          <p:cNvPr id="1446" name="Freeform 53"/>
          <p:cNvSpPr/>
          <p:nvPr/>
        </p:nvSpPr>
        <p:spPr>
          <a:xfrm>
            <a:off x="10130938" y="2599747"/>
            <a:ext cx="499665" cy="512310"/>
          </a:xfrm>
          <a:custGeom>
            <a:avLst/>
            <a:gdLst/>
            <a:ahLst/>
            <a:cxnLst>
              <a:cxn ang="0">
                <a:pos x="wd2" y="hd2"/>
              </a:cxn>
              <a:cxn ang="5400000">
                <a:pos x="wd2" y="hd2"/>
              </a:cxn>
              <a:cxn ang="10800000">
                <a:pos x="wd2" y="hd2"/>
              </a:cxn>
              <a:cxn ang="16200000">
                <a:pos x="wd2" y="hd2"/>
              </a:cxn>
            </a:cxnLst>
            <a:rect l="0" t="0" r="r" b="b"/>
            <a:pathLst>
              <a:path w="20948" h="21131" fill="norm" stroke="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47" name="Block Arc 10"/>
          <p:cNvSpPr/>
          <p:nvPr/>
        </p:nvSpPr>
        <p:spPr>
          <a:xfrm>
            <a:off x="10959168" y="4745773"/>
            <a:ext cx="614526" cy="416247"/>
          </a:xfrm>
          <a:custGeom>
            <a:avLst/>
            <a:gdLst/>
            <a:ahLst/>
            <a:cxnLst>
              <a:cxn ang="0">
                <a:pos x="wd2" y="hd2"/>
              </a:cxn>
              <a:cxn ang="5400000">
                <a:pos x="wd2" y="hd2"/>
              </a:cxn>
              <a:cxn ang="10800000">
                <a:pos x="wd2" y="hd2"/>
              </a:cxn>
              <a:cxn ang="16200000">
                <a:pos x="wd2" y="hd2"/>
              </a:cxn>
            </a:cxnLst>
            <a:rect l="0" t="0" r="r" b="b"/>
            <a:pathLst>
              <a:path w="20748" h="21457" fill="norm" stroke="1"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9" rIns="45719" anchor="ctr"/>
          <a:lstStyle/>
          <a:p>
            <a:pPr algn="ctr">
              <a:defRPr sz="2700"/>
            </a:pPr>
          </a:p>
        </p:txBody>
      </p:sp>
      <p:sp>
        <p:nvSpPr>
          <p:cNvPr id="1448" name="Freeform 55"/>
          <p:cNvSpPr/>
          <p:nvPr/>
        </p:nvSpPr>
        <p:spPr>
          <a:xfrm>
            <a:off x="4423300" y="2468549"/>
            <a:ext cx="316163" cy="77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49" name="Round Same Side Corner Rectangle 36"/>
          <p:cNvSpPr/>
          <p:nvPr/>
        </p:nvSpPr>
        <p:spPr>
          <a:xfrm>
            <a:off x="9209299" y="2626897"/>
            <a:ext cx="579307" cy="458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50" name="Oval 21"/>
          <p:cNvSpPr/>
          <p:nvPr/>
        </p:nvSpPr>
        <p:spPr>
          <a:xfrm>
            <a:off x="7052099" y="4713437"/>
            <a:ext cx="476932" cy="480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51" name="Oval 32"/>
          <p:cNvSpPr/>
          <p:nvPr/>
        </p:nvSpPr>
        <p:spPr>
          <a:xfrm>
            <a:off x="9307907" y="4680732"/>
            <a:ext cx="454129" cy="546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d]">
    <p:bg>
      <p:bgPr>
        <a:solidFill>
          <a:srgbClr val="FFFFFF"/>
        </a:solidFill>
      </p:bgPr>
    </p:bg>
    <p:spTree>
      <p:nvGrpSpPr>
        <p:cNvPr id="1" name=""/>
        <p:cNvGrpSpPr/>
        <p:nvPr/>
      </p:nvGrpSpPr>
      <p:grpSpPr>
        <a:xfrm>
          <a:off x="0" y="0"/>
          <a:ext cx="0" cy="0"/>
          <a:chOff x="0" y="0"/>
          <a:chExt cx="0" cy="0"/>
        </a:xfrm>
      </p:grpSpPr>
      <p:sp>
        <p:nvSpPr>
          <p:cNvPr id="145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46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p>
        </p:txBody>
      </p:sp>
      <p:sp>
        <p:nvSpPr>
          <p:cNvPr id="146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p>
        </p:txBody>
      </p:sp>
      <p:sp>
        <p:nvSpPr>
          <p:cNvPr id="146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p>
        </p:txBody>
      </p:sp>
      <p:sp>
        <p:nvSpPr>
          <p:cNvPr id="146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 </a:t>
            </a:r>
            <a:r>
              <a:t>ridimensionare senza perdere la qualità</a:t>
            </a:r>
            <a:r>
              <a:t> </a:t>
            </a:r>
          </a:p>
        </p:txBody>
      </p:sp>
      <p:sp>
        <p:nvSpPr>
          <p:cNvPr id="146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a:t>
            </a:r>
            <a:r>
              <a:t> cambiare il colore di riempimento e il colore della linea</a:t>
            </a:r>
          </a:p>
        </p:txBody>
      </p:sp>
      <p:sp>
        <p:nvSpPr>
          <p:cNvPr id="146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466" name="CasellaDiTesto 10"/>
          <p:cNvSpPr txBox="1"/>
          <p:nvPr/>
        </p:nvSpPr>
        <p:spPr>
          <a:xfrm>
            <a:off x="3401076" y="5413740"/>
            <a:ext cx="414447"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000">
                <a:solidFill>
                  <a:srgbClr val="FFFFFF"/>
                </a:solidFill>
                <a:latin typeface="Poppins Medium"/>
                <a:ea typeface="Poppins Medium"/>
                <a:cs typeface="Poppins Medium"/>
                <a:sym typeface="Poppins Medium"/>
              </a:defRPr>
            </a:lvl1pPr>
          </a:lstStyle>
          <a:p>
            <a:pPr/>
            <a:r>
              <a:t>d</a:t>
            </a:r>
          </a:p>
        </p:txBody>
      </p:sp>
      <p:sp>
        <p:nvSpPr>
          <p:cNvPr id="1467" name="Teardrop 9"/>
          <p:cNvSpPr/>
          <p:nvPr/>
        </p:nvSpPr>
        <p:spPr>
          <a:xfrm rot="18900000">
            <a:off x="9628730" y="2463456"/>
            <a:ext cx="512878" cy="428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68" name="Donut 22"/>
          <p:cNvSpPr/>
          <p:nvPr/>
        </p:nvSpPr>
        <p:spPr>
          <a:xfrm>
            <a:off x="8851031" y="2572309"/>
            <a:ext cx="529813" cy="271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9" rIns="45719" anchor="ctr"/>
          <a:lstStyle/>
          <a:p>
            <a:pPr algn="ctr">
              <a:defRPr sz="2700"/>
            </a:pPr>
          </a:p>
        </p:txBody>
      </p:sp>
      <p:sp>
        <p:nvSpPr>
          <p:cNvPr id="1469" name="Freeform 108"/>
          <p:cNvSpPr/>
          <p:nvPr/>
        </p:nvSpPr>
        <p:spPr>
          <a:xfrm>
            <a:off x="7191834" y="2416730"/>
            <a:ext cx="501859" cy="554554"/>
          </a:xfrm>
          <a:custGeom>
            <a:avLst/>
            <a:gdLst/>
            <a:ahLst/>
            <a:cxnLst>
              <a:cxn ang="0">
                <a:pos x="wd2" y="hd2"/>
              </a:cxn>
              <a:cxn ang="5400000">
                <a:pos x="wd2" y="hd2"/>
              </a:cxn>
              <a:cxn ang="10800000">
                <a:pos x="wd2" y="hd2"/>
              </a:cxn>
              <a:cxn ang="16200000">
                <a:pos x="wd2" y="hd2"/>
              </a:cxn>
            </a:cxnLst>
            <a:rect l="0" t="0" r="r" b="b"/>
            <a:pathLst>
              <a:path w="18703" h="21519" fill="norm" stroke="1"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0" name="Oval 8"/>
          <p:cNvSpPr/>
          <p:nvPr/>
        </p:nvSpPr>
        <p:spPr>
          <a:xfrm>
            <a:off x="8026937" y="2429072"/>
            <a:ext cx="527153" cy="529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grpSp>
        <p:nvGrpSpPr>
          <p:cNvPr id="1473" name="Group 110"/>
          <p:cNvGrpSpPr/>
          <p:nvPr/>
        </p:nvGrpSpPr>
        <p:grpSpPr>
          <a:xfrm>
            <a:off x="6353199" y="2376439"/>
            <a:ext cx="528975" cy="594845"/>
            <a:chOff x="0" y="0"/>
            <a:chExt cx="528974" cy="594844"/>
          </a:xfrm>
        </p:grpSpPr>
        <p:sp>
          <p:nvSpPr>
            <p:cNvPr id="1471" name="Freeform 111"/>
            <p:cNvSpPr/>
            <p:nvPr/>
          </p:nvSpPr>
          <p:spPr>
            <a:xfrm>
              <a:off x="0" y="40290"/>
              <a:ext cx="501858" cy="554555"/>
            </a:xfrm>
            <a:custGeom>
              <a:avLst/>
              <a:gdLst/>
              <a:ahLst/>
              <a:cxnLst>
                <a:cxn ang="0">
                  <a:pos x="wd2" y="hd2"/>
                </a:cxn>
                <a:cxn ang="5400000">
                  <a:pos x="wd2" y="hd2"/>
                </a:cxn>
                <a:cxn ang="10800000">
                  <a:pos x="wd2" y="hd2"/>
                </a:cxn>
                <a:cxn ang="16200000">
                  <a:pos x="wd2" y="hd2"/>
                </a:cxn>
              </a:cxnLst>
              <a:rect l="0" t="0" r="r" b="b"/>
              <a:pathLst>
                <a:path w="18703" h="21519" fill="norm" stroke="1"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472" name="Oval 37"/>
            <p:cNvSpPr/>
            <p:nvPr/>
          </p:nvSpPr>
          <p:spPr>
            <a:xfrm rot="18100541">
              <a:off x="184276" y="17638"/>
              <a:ext cx="246742" cy="367894"/>
            </a:xfrm>
            <a:custGeom>
              <a:avLst/>
              <a:gdLst/>
              <a:ahLst/>
              <a:cxnLst>
                <a:cxn ang="0">
                  <a:pos x="wd2" y="hd2"/>
                </a:cxn>
                <a:cxn ang="5400000">
                  <a:pos x="wd2" y="hd2"/>
                </a:cxn>
                <a:cxn ang="10800000">
                  <a:pos x="wd2" y="hd2"/>
                </a:cxn>
                <a:cxn ang="16200000">
                  <a:pos x="wd2" y="hd2"/>
                </a:cxn>
              </a:cxnLst>
              <a:rect l="0" t="0" r="r" b="b"/>
              <a:pathLst>
                <a:path w="21253" h="21600" fill="norm" stroke="1" extrusionOk="0">
                  <a:moveTo>
                    <a:pt x="7793" y="8311"/>
                  </a:moveTo>
                  <a:cubicBezTo>
                    <a:pt x="7551" y="8296"/>
                    <a:pt x="7305" y="8300"/>
                    <a:pt x="7061" y="8323"/>
                  </a:cubicBezTo>
                  <a:cubicBezTo>
                    <a:pt x="6736" y="8353"/>
                    <a:pt x="6413" y="8416"/>
                    <a:pt x="6102" y="8513"/>
                  </a:cubicBezTo>
                  <a:lnTo>
                    <a:pt x="6260" y="8771"/>
                  </a:lnTo>
                  <a:cubicBezTo>
                    <a:pt x="7358" y="8421"/>
                    <a:pt x="8634" y="8562"/>
                    <a:pt x="9513" y="9132"/>
                  </a:cubicBezTo>
                  <a:cubicBezTo>
                    <a:pt x="10338" y="9667"/>
                    <a:pt x="10671" y="10488"/>
                    <a:pt x="10377" y="11264"/>
                  </a:cubicBezTo>
                  <a:lnTo>
                    <a:pt x="10772" y="11336"/>
                  </a:lnTo>
                  <a:cubicBezTo>
                    <a:pt x="11106" y="10457"/>
                    <a:pt x="10725" y="9527"/>
                    <a:pt x="9782" y="8922"/>
                  </a:cubicBezTo>
                  <a:cubicBezTo>
                    <a:pt x="9222" y="8562"/>
                    <a:pt x="8521" y="8354"/>
                    <a:pt x="7793" y="8311"/>
                  </a:cubicBezTo>
                  <a:close/>
                  <a:moveTo>
                    <a:pt x="10684" y="7191"/>
                  </a:moveTo>
                  <a:cubicBezTo>
                    <a:pt x="9699" y="7194"/>
                    <a:pt x="8754" y="7496"/>
                    <a:pt x="8111" y="8041"/>
                  </a:cubicBezTo>
                  <a:lnTo>
                    <a:pt x="8420" y="8224"/>
                  </a:lnTo>
                  <a:cubicBezTo>
                    <a:pt x="9175" y="7577"/>
                    <a:pt x="10410" y="7316"/>
                    <a:pt x="11568" y="7559"/>
                  </a:cubicBezTo>
                  <a:cubicBezTo>
                    <a:pt x="12657" y="7787"/>
                    <a:pt x="13492" y="8421"/>
                    <a:pt x="13736" y="9205"/>
                  </a:cubicBezTo>
                  <a:lnTo>
                    <a:pt x="14136" y="9150"/>
                  </a:lnTo>
                  <a:cubicBezTo>
                    <a:pt x="13862" y="8262"/>
                    <a:pt x="12912" y="7544"/>
                    <a:pt x="11672" y="7289"/>
                  </a:cubicBezTo>
                  <a:cubicBezTo>
                    <a:pt x="11345" y="7222"/>
                    <a:pt x="11012" y="7190"/>
                    <a:pt x="10684" y="7191"/>
                  </a:cubicBezTo>
                  <a:close/>
                  <a:moveTo>
                    <a:pt x="9692" y="0"/>
                  </a:moveTo>
                  <a:cubicBezTo>
                    <a:pt x="11218" y="0"/>
                    <a:pt x="12485" y="751"/>
                    <a:pt x="12668" y="1746"/>
                  </a:cubicBezTo>
                  <a:cubicBezTo>
                    <a:pt x="10964" y="2263"/>
                    <a:pt x="9934" y="3329"/>
                    <a:pt x="10205" y="4365"/>
                  </a:cubicBezTo>
                  <a:lnTo>
                    <a:pt x="10610" y="4307"/>
                  </a:lnTo>
                  <a:cubicBezTo>
                    <a:pt x="10357" y="3309"/>
                    <a:pt x="11510" y="2274"/>
                    <a:pt x="13306" y="1864"/>
                  </a:cubicBezTo>
                  <a:cubicBezTo>
                    <a:pt x="13404" y="1826"/>
                    <a:pt x="13509" y="1822"/>
                    <a:pt x="13615" y="1822"/>
                  </a:cubicBezTo>
                  <a:cubicBezTo>
                    <a:pt x="15327" y="1822"/>
                    <a:pt x="16714" y="2768"/>
                    <a:pt x="16714" y="3934"/>
                  </a:cubicBezTo>
                  <a:lnTo>
                    <a:pt x="16536" y="4535"/>
                  </a:lnTo>
                  <a:lnTo>
                    <a:pt x="16714" y="4535"/>
                  </a:lnTo>
                  <a:lnTo>
                    <a:pt x="16714" y="4597"/>
                  </a:lnTo>
                  <a:cubicBezTo>
                    <a:pt x="18117" y="4691"/>
                    <a:pt x="19190" y="5510"/>
                    <a:pt x="19190" y="6499"/>
                  </a:cubicBezTo>
                  <a:lnTo>
                    <a:pt x="19017" y="7083"/>
                  </a:lnTo>
                  <a:cubicBezTo>
                    <a:pt x="20330" y="7453"/>
                    <a:pt x="21253" y="8336"/>
                    <a:pt x="21253" y="9365"/>
                  </a:cubicBezTo>
                  <a:cubicBezTo>
                    <a:pt x="21253" y="9937"/>
                    <a:pt x="20968" y="10463"/>
                    <a:pt x="20474" y="10870"/>
                  </a:cubicBezTo>
                  <a:cubicBezTo>
                    <a:pt x="19621" y="11566"/>
                    <a:pt x="18414" y="11881"/>
                    <a:pt x="17334" y="11632"/>
                  </a:cubicBezTo>
                  <a:lnTo>
                    <a:pt x="17202" y="11900"/>
                  </a:lnTo>
                  <a:cubicBezTo>
                    <a:pt x="18172" y="12123"/>
                    <a:pt x="19228" y="11957"/>
                    <a:pt x="20096" y="11489"/>
                  </a:cubicBezTo>
                  <a:cubicBezTo>
                    <a:pt x="20491" y="11827"/>
                    <a:pt x="20680" y="12262"/>
                    <a:pt x="20680" y="12726"/>
                  </a:cubicBezTo>
                  <a:cubicBezTo>
                    <a:pt x="20680" y="13913"/>
                    <a:pt x="19452" y="14905"/>
                    <a:pt x="17815" y="15139"/>
                  </a:cubicBezTo>
                  <a:cubicBezTo>
                    <a:pt x="16143" y="15310"/>
                    <a:pt x="14623" y="14863"/>
                    <a:pt x="14113" y="14040"/>
                  </a:cubicBezTo>
                  <a:cubicBezTo>
                    <a:pt x="14363" y="13923"/>
                    <a:pt x="14563" y="13759"/>
                    <a:pt x="14711" y="13567"/>
                  </a:cubicBezTo>
                  <a:cubicBezTo>
                    <a:pt x="15099" y="13064"/>
                    <a:pt x="15071" y="12444"/>
                    <a:pt x="14638" y="11933"/>
                  </a:cubicBezTo>
                  <a:lnTo>
                    <a:pt x="14295" y="12069"/>
                  </a:lnTo>
                  <a:cubicBezTo>
                    <a:pt x="14656" y="12495"/>
                    <a:pt x="14684" y="13011"/>
                    <a:pt x="14368" y="13430"/>
                  </a:cubicBezTo>
                  <a:cubicBezTo>
                    <a:pt x="14251" y="13586"/>
                    <a:pt x="14092" y="13720"/>
                    <a:pt x="13861" y="13792"/>
                  </a:cubicBezTo>
                  <a:lnTo>
                    <a:pt x="13510" y="13856"/>
                  </a:lnTo>
                  <a:lnTo>
                    <a:pt x="13576" y="13970"/>
                  </a:lnTo>
                  <a:cubicBezTo>
                    <a:pt x="13283" y="14080"/>
                    <a:pt x="12942" y="14130"/>
                    <a:pt x="12589" y="14114"/>
                  </a:cubicBezTo>
                  <a:cubicBezTo>
                    <a:pt x="11900" y="14081"/>
                    <a:pt x="11266" y="13799"/>
                    <a:pt x="10916" y="13369"/>
                  </a:cubicBezTo>
                  <a:lnTo>
                    <a:pt x="10569" y="13500"/>
                  </a:lnTo>
                  <a:cubicBezTo>
                    <a:pt x="10988" y="14015"/>
                    <a:pt x="11753" y="14351"/>
                    <a:pt x="12584" y="14385"/>
                  </a:cubicBezTo>
                  <a:cubicBezTo>
                    <a:pt x="12990" y="14401"/>
                    <a:pt x="13382" y="14344"/>
                    <a:pt x="13721" y="14219"/>
                  </a:cubicBezTo>
                  <a:cubicBezTo>
                    <a:pt x="14390" y="15125"/>
                    <a:pt x="16108" y="15623"/>
                    <a:pt x="17971" y="15441"/>
                  </a:cubicBezTo>
                  <a:cubicBezTo>
                    <a:pt x="18160" y="15694"/>
                    <a:pt x="18239" y="15981"/>
                    <a:pt x="18239" y="16282"/>
                  </a:cubicBezTo>
                  <a:cubicBezTo>
                    <a:pt x="18239" y="17102"/>
                    <a:pt x="17654" y="17828"/>
                    <a:pt x="16711" y="18237"/>
                  </a:cubicBezTo>
                  <a:lnTo>
                    <a:pt x="16580" y="18244"/>
                  </a:lnTo>
                  <a:cubicBezTo>
                    <a:pt x="15443" y="18190"/>
                    <a:pt x="14420" y="17700"/>
                    <a:pt x="13923" y="16974"/>
                  </a:cubicBezTo>
                  <a:lnTo>
                    <a:pt x="13551" y="17090"/>
                  </a:lnTo>
                  <a:cubicBezTo>
                    <a:pt x="14106" y="17903"/>
                    <a:pt x="15248" y="18452"/>
                    <a:pt x="16521" y="18516"/>
                  </a:cubicBezTo>
                  <a:cubicBezTo>
                    <a:pt x="16195" y="19321"/>
                    <a:pt x="15259" y="19945"/>
                    <a:pt x="14069" y="20150"/>
                  </a:cubicBezTo>
                  <a:cubicBezTo>
                    <a:pt x="12467" y="20335"/>
                    <a:pt x="10987" y="19955"/>
                    <a:pt x="10381" y="19211"/>
                  </a:cubicBezTo>
                  <a:lnTo>
                    <a:pt x="9998" y="19387"/>
                  </a:lnTo>
                  <a:cubicBezTo>
                    <a:pt x="10486" y="19926"/>
                    <a:pt x="11374" y="20290"/>
                    <a:pt x="12438" y="20398"/>
                  </a:cubicBezTo>
                  <a:cubicBezTo>
                    <a:pt x="11978" y="21115"/>
                    <a:pt x="10918" y="21600"/>
                    <a:pt x="9692" y="21600"/>
                  </a:cubicBezTo>
                  <a:cubicBezTo>
                    <a:pt x="8271" y="21600"/>
                    <a:pt x="7567" y="20948"/>
                    <a:pt x="6760" y="20049"/>
                  </a:cubicBezTo>
                  <a:lnTo>
                    <a:pt x="6652" y="19705"/>
                  </a:lnTo>
                  <a:cubicBezTo>
                    <a:pt x="5539" y="19396"/>
                    <a:pt x="4717" y="18702"/>
                    <a:pt x="4550" y="17865"/>
                  </a:cubicBezTo>
                  <a:cubicBezTo>
                    <a:pt x="3699" y="17985"/>
                    <a:pt x="2886" y="17884"/>
                    <a:pt x="2129" y="17416"/>
                  </a:cubicBezTo>
                  <a:cubicBezTo>
                    <a:pt x="999" y="16718"/>
                    <a:pt x="799" y="15581"/>
                    <a:pt x="1645" y="14760"/>
                  </a:cubicBezTo>
                  <a:cubicBezTo>
                    <a:pt x="3391" y="15152"/>
                    <a:pt x="5180" y="14848"/>
                    <a:pt x="6005" y="13979"/>
                  </a:cubicBezTo>
                  <a:lnTo>
                    <a:pt x="6264" y="14021"/>
                  </a:lnTo>
                  <a:cubicBezTo>
                    <a:pt x="7626" y="14106"/>
                    <a:pt x="8906" y="13627"/>
                    <a:pt x="9532" y="12798"/>
                  </a:cubicBezTo>
                  <a:lnTo>
                    <a:pt x="9176" y="12662"/>
                  </a:lnTo>
                  <a:cubicBezTo>
                    <a:pt x="8626" y="13398"/>
                    <a:pt x="7493" y="13822"/>
                    <a:pt x="6287" y="13742"/>
                  </a:cubicBezTo>
                  <a:cubicBezTo>
                    <a:pt x="5153" y="13667"/>
                    <a:pt x="4148" y="13160"/>
                    <a:pt x="3680" y="12425"/>
                  </a:cubicBezTo>
                  <a:lnTo>
                    <a:pt x="3304" y="12534"/>
                  </a:lnTo>
                  <a:cubicBezTo>
                    <a:pt x="3731" y="13205"/>
                    <a:pt x="4556" y="13708"/>
                    <a:pt x="5543" y="13905"/>
                  </a:cubicBezTo>
                  <a:cubicBezTo>
                    <a:pt x="4722" y="14681"/>
                    <a:pt x="2942" y="14875"/>
                    <a:pt x="1288" y="14381"/>
                  </a:cubicBezTo>
                  <a:cubicBezTo>
                    <a:pt x="1178" y="14365"/>
                    <a:pt x="1096" y="14319"/>
                    <a:pt x="1017" y="14271"/>
                  </a:cubicBezTo>
                  <a:cubicBezTo>
                    <a:pt x="-251" y="13487"/>
                    <a:pt x="-347" y="12151"/>
                    <a:pt x="802" y="11287"/>
                  </a:cubicBezTo>
                  <a:lnTo>
                    <a:pt x="1526" y="10923"/>
                  </a:lnTo>
                  <a:lnTo>
                    <a:pt x="1394" y="10842"/>
                  </a:lnTo>
                  <a:lnTo>
                    <a:pt x="1455" y="10796"/>
                  </a:lnTo>
                  <a:cubicBezTo>
                    <a:pt x="509" y="10084"/>
                    <a:pt x="520" y="8986"/>
                    <a:pt x="1495" y="8253"/>
                  </a:cubicBezTo>
                  <a:lnTo>
                    <a:pt x="2198" y="7900"/>
                  </a:lnTo>
                  <a:cubicBezTo>
                    <a:pt x="1625" y="7074"/>
                    <a:pt x="1757" y="6071"/>
                    <a:pt x="2647" y="5333"/>
                  </a:cubicBezTo>
                  <a:cubicBezTo>
                    <a:pt x="3605" y="4959"/>
                    <a:pt x="4703" y="4767"/>
                    <a:pt x="5844" y="4745"/>
                  </a:cubicBezTo>
                  <a:lnTo>
                    <a:pt x="5830" y="4419"/>
                  </a:lnTo>
                  <a:cubicBezTo>
                    <a:pt x="4679" y="4442"/>
                    <a:pt x="3571" y="4626"/>
                    <a:pt x="2563" y="4947"/>
                  </a:cubicBezTo>
                  <a:cubicBezTo>
                    <a:pt x="2139" y="4580"/>
                    <a:pt x="1939" y="4110"/>
                    <a:pt x="1939" y="3608"/>
                  </a:cubicBezTo>
                  <a:cubicBezTo>
                    <a:pt x="1939" y="2108"/>
                    <a:pt x="3724" y="891"/>
                    <a:pt x="5925" y="891"/>
                  </a:cubicBezTo>
                  <a:cubicBezTo>
                    <a:pt x="6360" y="891"/>
                    <a:pt x="6779" y="939"/>
                    <a:pt x="7166" y="1039"/>
                  </a:cubicBezTo>
                  <a:cubicBezTo>
                    <a:pt x="7723" y="416"/>
                    <a:pt x="8484" y="0"/>
                    <a:pt x="9692"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sp>
        <p:nvSpPr>
          <p:cNvPr id="1474" name="Rectangle 19"/>
          <p:cNvSpPr/>
          <p:nvPr/>
        </p:nvSpPr>
        <p:spPr>
          <a:xfrm>
            <a:off x="5542039" y="2446821"/>
            <a:ext cx="449753" cy="494372"/>
          </a:xfrm>
          <a:custGeom>
            <a:avLst/>
            <a:gdLst/>
            <a:ahLst/>
            <a:cxnLst>
              <a:cxn ang="0">
                <a:pos x="wd2" y="hd2"/>
              </a:cxn>
              <a:cxn ang="5400000">
                <a:pos x="wd2" y="hd2"/>
              </a:cxn>
              <a:cxn ang="10800000">
                <a:pos x="wd2" y="hd2"/>
              </a:cxn>
              <a:cxn ang="16200000">
                <a:pos x="wd2" y="hd2"/>
              </a:cxn>
            </a:cxnLst>
            <a:rect l="0" t="0" r="r" b="b"/>
            <a:pathLst>
              <a:path w="20643" h="21509" fill="norm" stroke="1" extrusionOk="0">
                <a:moveTo>
                  <a:pt x="8115" y="13642"/>
                </a:moveTo>
                <a:cubicBezTo>
                  <a:pt x="8582" y="14112"/>
                  <a:pt x="8815" y="14970"/>
                  <a:pt x="9516" y="15053"/>
                </a:cubicBezTo>
                <a:cubicBezTo>
                  <a:pt x="10246" y="14804"/>
                  <a:pt x="10800" y="14361"/>
                  <a:pt x="11267" y="13725"/>
                </a:cubicBezTo>
                <a:cubicBezTo>
                  <a:pt x="11530" y="13577"/>
                  <a:pt x="12085" y="13706"/>
                  <a:pt x="12143" y="13863"/>
                </a:cubicBezTo>
                <a:cubicBezTo>
                  <a:pt x="10820" y="15800"/>
                  <a:pt x="11394" y="18484"/>
                  <a:pt x="11063" y="18926"/>
                </a:cubicBezTo>
                <a:cubicBezTo>
                  <a:pt x="9817" y="19830"/>
                  <a:pt x="8689" y="19351"/>
                  <a:pt x="7502" y="19563"/>
                </a:cubicBezTo>
                <a:cubicBezTo>
                  <a:pt x="6529" y="19756"/>
                  <a:pt x="5789" y="20780"/>
                  <a:pt x="4846" y="21057"/>
                </a:cubicBezTo>
                <a:cubicBezTo>
                  <a:pt x="3785" y="21297"/>
                  <a:pt x="2637" y="21564"/>
                  <a:pt x="1518" y="21499"/>
                </a:cubicBezTo>
                <a:cubicBezTo>
                  <a:pt x="662" y="21463"/>
                  <a:pt x="506" y="20374"/>
                  <a:pt x="963" y="19563"/>
                </a:cubicBezTo>
                <a:cubicBezTo>
                  <a:pt x="1187" y="18917"/>
                  <a:pt x="856" y="18742"/>
                  <a:pt x="759" y="18124"/>
                </a:cubicBezTo>
                <a:cubicBezTo>
                  <a:pt x="784" y="18010"/>
                  <a:pt x="900" y="17998"/>
                  <a:pt x="1117" y="18026"/>
                </a:cubicBezTo>
                <a:lnTo>
                  <a:pt x="1117" y="17563"/>
                </a:lnTo>
                <a:lnTo>
                  <a:pt x="1878" y="17563"/>
                </a:lnTo>
                <a:lnTo>
                  <a:pt x="1878" y="18111"/>
                </a:lnTo>
                <a:lnTo>
                  <a:pt x="2167" y="18135"/>
                </a:lnTo>
                <a:lnTo>
                  <a:pt x="2167" y="17563"/>
                </a:lnTo>
                <a:lnTo>
                  <a:pt x="2929" y="17563"/>
                </a:lnTo>
                <a:lnTo>
                  <a:pt x="2929" y="18132"/>
                </a:lnTo>
                <a:cubicBezTo>
                  <a:pt x="3023" y="18136"/>
                  <a:pt x="3119" y="18129"/>
                  <a:pt x="3218" y="18114"/>
                </a:cubicBezTo>
                <a:lnTo>
                  <a:pt x="3218" y="17507"/>
                </a:lnTo>
                <a:lnTo>
                  <a:pt x="3980" y="17507"/>
                </a:lnTo>
                <a:lnTo>
                  <a:pt x="3980" y="18006"/>
                </a:lnTo>
                <a:cubicBezTo>
                  <a:pt x="4075" y="17997"/>
                  <a:pt x="4171" y="17978"/>
                  <a:pt x="4269" y="17953"/>
                </a:cubicBezTo>
                <a:lnTo>
                  <a:pt x="4269" y="17397"/>
                </a:lnTo>
                <a:lnTo>
                  <a:pt x="5031" y="17397"/>
                </a:lnTo>
                <a:lnTo>
                  <a:pt x="5031" y="17753"/>
                </a:lnTo>
                <a:lnTo>
                  <a:pt x="5319" y="17664"/>
                </a:lnTo>
                <a:lnTo>
                  <a:pt x="5319" y="17258"/>
                </a:lnTo>
                <a:lnTo>
                  <a:pt x="6081" y="17258"/>
                </a:lnTo>
                <a:lnTo>
                  <a:pt x="6081" y="17386"/>
                </a:lnTo>
                <a:cubicBezTo>
                  <a:pt x="6331" y="17285"/>
                  <a:pt x="6590" y="17172"/>
                  <a:pt x="6860" y="17045"/>
                </a:cubicBezTo>
                <a:cubicBezTo>
                  <a:pt x="7268" y="16759"/>
                  <a:pt x="6626" y="14841"/>
                  <a:pt x="6685" y="14195"/>
                </a:cubicBezTo>
                <a:cubicBezTo>
                  <a:pt x="6753" y="13927"/>
                  <a:pt x="7638" y="13826"/>
                  <a:pt x="8115" y="13642"/>
                </a:cubicBezTo>
                <a:close/>
                <a:moveTo>
                  <a:pt x="2781" y="8830"/>
                </a:moveTo>
                <a:cubicBezTo>
                  <a:pt x="2515" y="8794"/>
                  <a:pt x="2236" y="8834"/>
                  <a:pt x="1956" y="8993"/>
                </a:cubicBezTo>
                <a:cubicBezTo>
                  <a:pt x="1197" y="9150"/>
                  <a:pt x="1985" y="10248"/>
                  <a:pt x="2219" y="10875"/>
                </a:cubicBezTo>
                <a:cubicBezTo>
                  <a:pt x="2365" y="11474"/>
                  <a:pt x="2160" y="12295"/>
                  <a:pt x="2656" y="12175"/>
                </a:cubicBezTo>
                <a:cubicBezTo>
                  <a:pt x="3775" y="11945"/>
                  <a:pt x="4807" y="11188"/>
                  <a:pt x="4437" y="9989"/>
                </a:cubicBezTo>
                <a:cubicBezTo>
                  <a:pt x="4255" y="9720"/>
                  <a:pt x="3580" y="8936"/>
                  <a:pt x="2781" y="8830"/>
                </a:cubicBezTo>
                <a:close/>
                <a:moveTo>
                  <a:pt x="10771" y="1"/>
                </a:moveTo>
                <a:cubicBezTo>
                  <a:pt x="14575" y="19"/>
                  <a:pt x="18496" y="868"/>
                  <a:pt x="20433" y="6946"/>
                </a:cubicBezTo>
                <a:cubicBezTo>
                  <a:pt x="21571" y="10460"/>
                  <a:pt x="17864" y="15827"/>
                  <a:pt x="14566" y="15329"/>
                </a:cubicBezTo>
                <a:cubicBezTo>
                  <a:pt x="13301" y="15163"/>
                  <a:pt x="13758" y="13476"/>
                  <a:pt x="10975" y="12977"/>
                </a:cubicBezTo>
                <a:cubicBezTo>
                  <a:pt x="8319" y="12498"/>
                  <a:pt x="5167" y="14619"/>
                  <a:pt x="3912" y="14444"/>
                </a:cubicBezTo>
                <a:cubicBezTo>
                  <a:pt x="3289" y="14324"/>
                  <a:pt x="2783" y="12738"/>
                  <a:pt x="2569" y="12922"/>
                </a:cubicBezTo>
                <a:cubicBezTo>
                  <a:pt x="2277" y="13180"/>
                  <a:pt x="2861" y="14352"/>
                  <a:pt x="3299" y="14748"/>
                </a:cubicBezTo>
                <a:cubicBezTo>
                  <a:pt x="3707" y="14988"/>
                  <a:pt x="5167" y="14730"/>
                  <a:pt x="6159" y="14306"/>
                </a:cubicBezTo>
                <a:cubicBezTo>
                  <a:pt x="6441" y="14232"/>
                  <a:pt x="6140" y="15071"/>
                  <a:pt x="6188" y="15606"/>
                </a:cubicBezTo>
                <a:lnTo>
                  <a:pt x="6081" y="15629"/>
                </a:lnTo>
                <a:lnTo>
                  <a:pt x="6081" y="16155"/>
                </a:lnTo>
                <a:lnTo>
                  <a:pt x="5319" y="16155"/>
                </a:lnTo>
                <a:lnTo>
                  <a:pt x="5319" y="15787"/>
                </a:lnTo>
                <a:lnTo>
                  <a:pt x="5031" y="15826"/>
                </a:lnTo>
                <a:lnTo>
                  <a:pt x="5031" y="16238"/>
                </a:lnTo>
                <a:lnTo>
                  <a:pt x="4269" y="16238"/>
                </a:lnTo>
                <a:lnTo>
                  <a:pt x="4269" y="15914"/>
                </a:lnTo>
                <a:lnTo>
                  <a:pt x="3980" y="15936"/>
                </a:lnTo>
                <a:lnTo>
                  <a:pt x="3980" y="16294"/>
                </a:lnTo>
                <a:lnTo>
                  <a:pt x="3218" y="16294"/>
                </a:lnTo>
                <a:lnTo>
                  <a:pt x="3218" y="15972"/>
                </a:lnTo>
                <a:lnTo>
                  <a:pt x="2929" y="15978"/>
                </a:lnTo>
                <a:lnTo>
                  <a:pt x="2929" y="16294"/>
                </a:lnTo>
                <a:lnTo>
                  <a:pt x="2167" y="16294"/>
                </a:lnTo>
                <a:lnTo>
                  <a:pt x="2167" y="15963"/>
                </a:lnTo>
                <a:cubicBezTo>
                  <a:pt x="2068" y="15964"/>
                  <a:pt x="1972" y="15958"/>
                  <a:pt x="1878" y="15950"/>
                </a:cubicBezTo>
                <a:lnTo>
                  <a:pt x="1878" y="16238"/>
                </a:lnTo>
                <a:lnTo>
                  <a:pt x="1117" y="16238"/>
                </a:lnTo>
                <a:lnTo>
                  <a:pt x="1117" y="15853"/>
                </a:lnTo>
                <a:cubicBezTo>
                  <a:pt x="755" y="15784"/>
                  <a:pt x="508" y="15683"/>
                  <a:pt x="438" y="15551"/>
                </a:cubicBezTo>
                <a:cubicBezTo>
                  <a:pt x="263" y="15126"/>
                  <a:pt x="730" y="14868"/>
                  <a:pt x="876" y="14527"/>
                </a:cubicBezTo>
                <a:cubicBezTo>
                  <a:pt x="788" y="14342"/>
                  <a:pt x="526" y="14324"/>
                  <a:pt x="613" y="13974"/>
                </a:cubicBezTo>
                <a:cubicBezTo>
                  <a:pt x="681" y="13734"/>
                  <a:pt x="1713" y="13577"/>
                  <a:pt x="1868" y="13337"/>
                </a:cubicBezTo>
                <a:cubicBezTo>
                  <a:pt x="1927" y="12839"/>
                  <a:pt x="-29" y="11511"/>
                  <a:pt x="0" y="11179"/>
                </a:cubicBezTo>
                <a:cubicBezTo>
                  <a:pt x="88" y="10829"/>
                  <a:pt x="876" y="10423"/>
                  <a:pt x="1343" y="9879"/>
                </a:cubicBezTo>
                <a:cubicBezTo>
                  <a:pt x="1567" y="9620"/>
                  <a:pt x="565" y="8477"/>
                  <a:pt x="642" y="8191"/>
                </a:cubicBezTo>
                <a:cubicBezTo>
                  <a:pt x="788" y="7305"/>
                  <a:pt x="1693" y="6309"/>
                  <a:pt x="1868" y="4705"/>
                </a:cubicBezTo>
                <a:cubicBezTo>
                  <a:pt x="2413" y="2224"/>
                  <a:pt x="6782" y="-36"/>
                  <a:pt x="10771" y="1"/>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5" name="Rounded Rectangle 31"/>
          <p:cNvSpPr/>
          <p:nvPr/>
        </p:nvSpPr>
        <p:spPr>
          <a:xfrm>
            <a:off x="5580598" y="3571006"/>
            <a:ext cx="372635"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6" name="Oval 47"/>
          <p:cNvSpPr/>
          <p:nvPr/>
        </p:nvSpPr>
        <p:spPr>
          <a:xfrm>
            <a:off x="8847295" y="4500774"/>
            <a:ext cx="529813"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7" name="Oval 50"/>
          <p:cNvSpPr/>
          <p:nvPr/>
        </p:nvSpPr>
        <p:spPr>
          <a:xfrm>
            <a:off x="6369579" y="3571006"/>
            <a:ext cx="469095" cy="529813"/>
          </a:xfrm>
          <a:custGeom>
            <a:avLst/>
            <a:gdLst/>
            <a:ahLst/>
            <a:cxnLst>
              <a:cxn ang="0">
                <a:pos x="wd2" y="hd2"/>
              </a:cxn>
              <a:cxn ang="5400000">
                <a:pos x="wd2" y="hd2"/>
              </a:cxn>
              <a:cxn ang="10800000">
                <a:pos x="wd2" y="hd2"/>
              </a:cxn>
              <a:cxn ang="16200000">
                <a:pos x="wd2" y="hd2"/>
              </a:cxn>
            </a:cxnLst>
            <a:rect l="0" t="0" r="r" b="b"/>
            <a:pathLst>
              <a:path w="20539" h="21600" fill="norm" stroke="1" extrusionOk="0">
                <a:moveTo>
                  <a:pt x="10265" y="15272"/>
                </a:moveTo>
                <a:cubicBezTo>
                  <a:pt x="9434" y="15646"/>
                  <a:pt x="8615" y="15965"/>
                  <a:pt x="7825" y="16229"/>
                </a:cubicBezTo>
                <a:cubicBezTo>
                  <a:pt x="8358" y="18748"/>
                  <a:pt x="9254" y="20400"/>
                  <a:pt x="10269" y="20400"/>
                </a:cubicBezTo>
                <a:cubicBezTo>
                  <a:pt x="11284" y="20400"/>
                  <a:pt x="12180" y="18747"/>
                  <a:pt x="12701" y="16225"/>
                </a:cubicBezTo>
                <a:cubicBezTo>
                  <a:pt x="11912" y="15963"/>
                  <a:pt x="11096" y="15643"/>
                  <a:pt x="10265" y="15272"/>
                </a:cubicBezTo>
                <a:close/>
                <a:moveTo>
                  <a:pt x="13066" y="13854"/>
                </a:moveTo>
                <a:cubicBezTo>
                  <a:pt x="12847" y="13983"/>
                  <a:pt x="12623" y="14107"/>
                  <a:pt x="12395" y="14229"/>
                </a:cubicBezTo>
                <a:lnTo>
                  <a:pt x="11709" y="14581"/>
                </a:lnTo>
                <a:cubicBezTo>
                  <a:pt x="12112" y="14767"/>
                  <a:pt x="12514" y="14927"/>
                  <a:pt x="12911" y="15062"/>
                </a:cubicBezTo>
                <a:cubicBezTo>
                  <a:pt x="12974" y="14674"/>
                  <a:pt x="13024" y="14270"/>
                  <a:pt x="13066" y="13854"/>
                </a:cubicBezTo>
                <a:close/>
                <a:moveTo>
                  <a:pt x="7462" y="13848"/>
                </a:moveTo>
                <a:cubicBezTo>
                  <a:pt x="7503" y="14268"/>
                  <a:pt x="7555" y="14675"/>
                  <a:pt x="7617" y="15066"/>
                </a:cubicBezTo>
                <a:cubicBezTo>
                  <a:pt x="8014" y="14922"/>
                  <a:pt x="8421" y="14762"/>
                  <a:pt x="8834" y="14585"/>
                </a:cubicBezTo>
                <a:cubicBezTo>
                  <a:pt x="8602" y="14473"/>
                  <a:pt x="8372" y="14353"/>
                  <a:pt x="8143" y="14229"/>
                </a:cubicBezTo>
                <a:close/>
                <a:moveTo>
                  <a:pt x="4007" y="11551"/>
                </a:moveTo>
                <a:cubicBezTo>
                  <a:pt x="1922" y="13232"/>
                  <a:pt x="833" y="14781"/>
                  <a:pt x="1340" y="15600"/>
                </a:cubicBezTo>
                <a:cubicBezTo>
                  <a:pt x="1848" y="16418"/>
                  <a:pt x="3832" y="16315"/>
                  <a:pt x="6441" y="15484"/>
                </a:cubicBezTo>
                <a:cubicBezTo>
                  <a:pt x="6292" y="14715"/>
                  <a:pt x="6180" y="13896"/>
                  <a:pt x="6112" y="13039"/>
                </a:cubicBezTo>
                <a:cubicBezTo>
                  <a:pt x="5351" y="12555"/>
                  <a:pt x="4645" y="12056"/>
                  <a:pt x="4007" y="11551"/>
                </a:cubicBezTo>
                <a:close/>
                <a:moveTo>
                  <a:pt x="16532" y="11537"/>
                </a:moveTo>
                <a:cubicBezTo>
                  <a:pt x="15899" y="12051"/>
                  <a:pt x="15191" y="12551"/>
                  <a:pt x="14428" y="13037"/>
                </a:cubicBezTo>
                <a:cubicBezTo>
                  <a:pt x="14357" y="13895"/>
                  <a:pt x="14247" y="14714"/>
                  <a:pt x="14085" y="15480"/>
                </a:cubicBezTo>
                <a:lnTo>
                  <a:pt x="14904" y="15720"/>
                </a:lnTo>
                <a:cubicBezTo>
                  <a:pt x="15150" y="15470"/>
                  <a:pt x="15504" y="15316"/>
                  <a:pt x="15897" y="15316"/>
                </a:cubicBezTo>
                <a:cubicBezTo>
                  <a:pt x="16483" y="15316"/>
                  <a:pt x="16983" y="15657"/>
                  <a:pt x="17178" y="16139"/>
                </a:cubicBezTo>
                <a:cubicBezTo>
                  <a:pt x="18200" y="16220"/>
                  <a:pt x="18920" y="16048"/>
                  <a:pt x="19198" y="15600"/>
                </a:cubicBezTo>
                <a:cubicBezTo>
                  <a:pt x="19706" y="14780"/>
                  <a:pt x="18614" y="13229"/>
                  <a:pt x="16532" y="11537"/>
                </a:cubicBezTo>
                <a:close/>
                <a:moveTo>
                  <a:pt x="14505" y="10070"/>
                </a:moveTo>
                <a:cubicBezTo>
                  <a:pt x="14519" y="10311"/>
                  <a:pt x="14522" y="10555"/>
                  <a:pt x="14522" y="10800"/>
                </a:cubicBezTo>
                <a:lnTo>
                  <a:pt x="14493" y="11538"/>
                </a:lnTo>
                <a:lnTo>
                  <a:pt x="15563" y="10794"/>
                </a:lnTo>
                <a:cubicBezTo>
                  <a:pt x="15232" y="10548"/>
                  <a:pt x="14881" y="10303"/>
                  <a:pt x="14505" y="10070"/>
                </a:cubicBezTo>
                <a:close/>
                <a:moveTo>
                  <a:pt x="6045" y="10062"/>
                </a:moveTo>
                <a:lnTo>
                  <a:pt x="4975" y="10806"/>
                </a:lnTo>
                <a:cubicBezTo>
                  <a:pt x="5306" y="11052"/>
                  <a:pt x="5657" y="11297"/>
                  <a:pt x="6033" y="11530"/>
                </a:cubicBezTo>
                <a:cubicBezTo>
                  <a:pt x="6019" y="11289"/>
                  <a:pt x="6016" y="11045"/>
                  <a:pt x="6016" y="10800"/>
                </a:cubicBezTo>
                <a:close/>
                <a:moveTo>
                  <a:pt x="10269" y="9075"/>
                </a:moveTo>
                <a:cubicBezTo>
                  <a:pt x="11266" y="9075"/>
                  <a:pt x="12073" y="9827"/>
                  <a:pt x="12073" y="10755"/>
                </a:cubicBezTo>
                <a:cubicBezTo>
                  <a:pt x="12073" y="11683"/>
                  <a:pt x="11266" y="12435"/>
                  <a:pt x="10269" y="12435"/>
                </a:cubicBezTo>
                <a:cubicBezTo>
                  <a:pt x="9272" y="12435"/>
                  <a:pt x="8465" y="11683"/>
                  <a:pt x="8465" y="10755"/>
                </a:cubicBezTo>
                <a:cubicBezTo>
                  <a:pt x="8465" y="9827"/>
                  <a:pt x="9272" y="9075"/>
                  <a:pt x="10269" y="9075"/>
                </a:cubicBezTo>
                <a:close/>
                <a:moveTo>
                  <a:pt x="10265" y="7663"/>
                </a:moveTo>
                <a:cubicBezTo>
                  <a:pt x="9776" y="7893"/>
                  <a:pt x="9283" y="8143"/>
                  <a:pt x="8787" y="8410"/>
                </a:cubicBezTo>
                <a:lnTo>
                  <a:pt x="7354" y="9233"/>
                </a:lnTo>
                <a:cubicBezTo>
                  <a:pt x="7318" y="9742"/>
                  <a:pt x="7305" y="10266"/>
                  <a:pt x="7305" y="10800"/>
                </a:cubicBezTo>
                <a:lnTo>
                  <a:pt x="7362" y="12372"/>
                </a:lnTo>
                <a:cubicBezTo>
                  <a:pt x="7816" y="12654"/>
                  <a:pt x="8293" y="12925"/>
                  <a:pt x="8787" y="13190"/>
                </a:cubicBezTo>
                <a:lnTo>
                  <a:pt x="10273" y="13937"/>
                </a:lnTo>
                <a:cubicBezTo>
                  <a:pt x="10762" y="13707"/>
                  <a:pt x="11255" y="13457"/>
                  <a:pt x="11751" y="13190"/>
                </a:cubicBezTo>
                <a:lnTo>
                  <a:pt x="13184" y="12367"/>
                </a:lnTo>
                <a:cubicBezTo>
                  <a:pt x="13220" y="11858"/>
                  <a:pt x="13233" y="11334"/>
                  <a:pt x="13233" y="10800"/>
                </a:cubicBezTo>
                <a:lnTo>
                  <a:pt x="13176" y="9228"/>
                </a:lnTo>
                <a:cubicBezTo>
                  <a:pt x="12722" y="8946"/>
                  <a:pt x="12245" y="8675"/>
                  <a:pt x="11751" y="8410"/>
                </a:cubicBezTo>
                <a:close/>
                <a:moveTo>
                  <a:pt x="7627" y="6538"/>
                </a:moveTo>
                <a:cubicBezTo>
                  <a:pt x="7564" y="6926"/>
                  <a:pt x="7514" y="7330"/>
                  <a:pt x="7472" y="7746"/>
                </a:cubicBezTo>
                <a:cubicBezTo>
                  <a:pt x="7691" y="7617"/>
                  <a:pt x="7915" y="7493"/>
                  <a:pt x="8143" y="7371"/>
                </a:cubicBezTo>
                <a:lnTo>
                  <a:pt x="8829" y="7019"/>
                </a:lnTo>
                <a:cubicBezTo>
                  <a:pt x="8426" y="6833"/>
                  <a:pt x="8024" y="6673"/>
                  <a:pt x="7627" y="6538"/>
                </a:cubicBezTo>
                <a:close/>
                <a:moveTo>
                  <a:pt x="12921" y="6534"/>
                </a:moveTo>
                <a:cubicBezTo>
                  <a:pt x="12524" y="6678"/>
                  <a:pt x="12117" y="6838"/>
                  <a:pt x="11704" y="7015"/>
                </a:cubicBezTo>
                <a:cubicBezTo>
                  <a:pt x="11936" y="7127"/>
                  <a:pt x="12166" y="7247"/>
                  <a:pt x="12395" y="7371"/>
                </a:cubicBezTo>
                <a:lnTo>
                  <a:pt x="13076" y="7752"/>
                </a:lnTo>
                <a:cubicBezTo>
                  <a:pt x="13035" y="7332"/>
                  <a:pt x="12983" y="6925"/>
                  <a:pt x="12921" y="6534"/>
                </a:cubicBezTo>
                <a:close/>
                <a:moveTo>
                  <a:pt x="17414" y="5440"/>
                </a:moveTo>
                <a:cubicBezTo>
                  <a:pt x="16531" y="5470"/>
                  <a:pt x="15390" y="5703"/>
                  <a:pt x="14097" y="6116"/>
                </a:cubicBezTo>
                <a:cubicBezTo>
                  <a:pt x="14246" y="6885"/>
                  <a:pt x="14358" y="7704"/>
                  <a:pt x="14426" y="8561"/>
                </a:cubicBezTo>
                <a:cubicBezTo>
                  <a:pt x="15187" y="9045"/>
                  <a:pt x="15893" y="9544"/>
                  <a:pt x="16531" y="10049"/>
                </a:cubicBezTo>
                <a:cubicBezTo>
                  <a:pt x="18616" y="8368"/>
                  <a:pt x="19705" y="6819"/>
                  <a:pt x="19198" y="6000"/>
                </a:cubicBezTo>
                <a:cubicBezTo>
                  <a:pt x="18942" y="5587"/>
                  <a:pt x="18311" y="5409"/>
                  <a:pt x="17414" y="5440"/>
                </a:cubicBezTo>
                <a:close/>
                <a:moveTo>
                  <a:pt x="3124" y="5440"/>
                </a:moveTo>
                <a:cubicBezTo>
                  <a:pt x="2227" y="5409"/>
                  <a:pt x="1596" y="5587"/>
                  <a:pt x="1340" y="6000"/>
                </a:cubicBezTo>
                <a:cubicBezTo>
                  <a:pt x="1134" y="6333"/>
                  <a:pt x="1192" y="6788"/>
                  <a:pt x="1481" y="7320"/>
                </a:cubicBezTo>
                <a:cubicBezTo>
                  <a:pt x="1531" y="7308"/>
                  <a:pt x="1582" y="7305"/>
                  <a:pt x="1634" y="7305"/>
                </a:cubicBezTo>
                <a:cubicBezTo>
                  <a:pt x="2394" y="7305"/>
                  <a:pt x="3009" y="7879"/>
                  <a:pt x="3009" y="8586"/>
                </a:cubicBezTo>
                <a:cubicBezTo>
                  <a:pt x="3009" y="8761"/>
                  <a:pt x="2971" y="8929"/>
                  <a:pt x="2902" y="9081"/>
                </a:cubicBezTo>
                <a:cubicBezTo>
                  <a:pt x="3226" y="9403"/>
                  <a:pt x="3597" y="9730"/>
                  <a:pt x="4006" y="10063"/>
                </a:cubicBezTo>
                <a:cubicBezTo>
                  <a:pt x="4639" y="9549"/>
                  <a:pt x="5347" y="9049"/>
                  <a:pt x="6110" y="8563"/>
                </a:cubicBezTo>
                <a:cubicBezTo>
                  <a:pt x="6181" y="7705"/>
                  <a:pt x="6291" y="6886"/>
                  <a:pt x="6453" y="6120"/>
                </a:cubicBezTo>
                <a:cubicBezTo>
                  <a:pt x="5155" y="5704"/>
                  <a:pt x="4010" y="5470"/>
                  <a:pt x="3124" y="5440"/>
                </a:cubicBezTo>
                <a:close/>
                <a:moveTo>
                  <a:pt x="10269" y="1200"/>
                </a:moveTo>
                <a:cubicBezTo>
                  <a:pt x="9254" y="1200"/>
                  <a:pt x="8358" y="2853"/>
                  <a:pt x="7837" y="5375"/>
                </a:cubicBezTo>
                <a:cubicBezTo>
                  <a:pt x="8626" y="5637"/>
                  <a:pt x="9442" y="5957"/>
                  <a:pt x="10273" y="6328"/>
                </a:cubicBezTo>
                <a:cubicBezTo>
                  <a:pt x="11104" y="5954"/>
                  <a:pt x="11923" y="5635"/>
                  <a:pt x="12713" y="5371"/>
                </a:cubicBezTo>
                <a:cubicBezTo>
                  <a:pt x="12542" y="4566"/>
                  <a:pt x="12335" y="3849"/>
                  <a:pt x="12091" y="3249"/>
                </a:cubicBezTo>
                <a:cubicBezTo>
                  <a:pt x="12085" y="3251"/>
                  <a:pt x="12079" y="3251"/>
                  <a:pt x="12073" y="3251"/>
                </a:cubicBezTo>
                <a:cubicBezTo>
                  <a:pt x="11314" y="3251"/>
                  <a:pt x="10698" y="2678"/>
                  <a:pt x="10698" y="1971"/>
                </a:cubicBezTo>
                <a:cubicBezTo>
                  <a:pt x="10698" y="1765"/>
                  <a:pt x="10750" y="1572"/>
                  <a:pt x="10855" y="1406"/>
                </a:cubicBezTo>
                <a:cubicBezTo>
                  <a:pt x="10672" y="1267"/>
                  <a:pt x="10473" y="1200"/>
                  <a:pt x="10269" y="1200"/>
                </a:cubicBezTo>
                <a:close/>
                <a:moveTo>
                  <a:pt x="10269" y="0"/>
                </a:moveTo>
                <a:cubicBezTo>
                  <a:pt x="10806" y="0"/>
                  <a:pt x="11319" y="252"/>
                  <a:pt x="11785" y="719"/>
                </a:cubicBezTo>
                <a:cubicBezTo>
                  <a:pt x="11878" y="700"/>
                  <a:pt x="11974" y="690"/>
                  <a:pt x="12073" y="690"/>
                </a:cubicBezTo>
                <a:cubicBezTo>
                  <a:pt x="12833" y="690"/>
                  <a:pt x="13449" y="1263"/>
                  <a:pt x="13449" y="1971"/>
                </a:cubicBezTo>
                <a:cubicBezTo>
                  <a:pt x="13449" y="2286"/>
                  <a:pt x="13326" y="2574"/>
                  <a:pt x="13111" y="2787"/>
                </a:cubicBezTo>
                <a:cubicBezTo>
                  <a:pt x="13401" y="3438"/>
                  <a:pt x="13650" y="4188"/>
                  <a:pt x="13856" y="5015"/>
                </a:cubicBezTo>
                <a:cubicBezTo>
                  <a:pt x="17035" y="4112"/>
                  <a:pt x="19558" y="4182"/>
                  <a:pt x="20314" y="5400"/>
                </a:cubicBezTo>
                <a:cubicBezTo>
                  <a:pt x="21069" y="6618"/>
                  <a:pt x="19872" y="8688"/>
                  <a:pt x="17444" y="10801"/>
                </a:cubicBezTo>
                <a:cubicBezTo>
                  <a:pt x="19873" y="12913"/>
                  <a:pt x="21069" y="14982"/>
                  <a:pt x="20314" y="16200"/>
                </a:cubicBezTo>
                <a:cubicBezTo>
                  <a:pt x="19842" y="16961"/>
                  <a:pt x="18681" y="17273"/>
                  <a:pt x="17102" y="17181"/>
                </a:cubicBezTo>
                <a:cubicBezTo>
                  <a:pt x="16887" y="17598"/>
                  <a:pt x="16427" y="17877"/>
                  <a:pt x="15897" y="17877"/>
                </a:cubicBezTo>
                <a:cubicBezTo>
                  <a:pt x="15196" y="17877"/>
                  <a:pt x="14618" y="17389"/>
                  <a:pt x="14539" y="16758"/>
                </a:cubicBezTo>
                <a:cubicBezTo>
                  <a:pt x="14314" y="16711"/>
                  <a:pt x="14087" y="16651"/>
                  <a:pt x="13857" y="16585"/>
                </a:cubicBezTo>
                <a:cubicBezTo>
                  <a:pt x="13106" y="19600"/>
                  <a:pt x="11780" y="21600"/>
                  <a:pt x="10269" y="21600"/>
                </a:cubicBezTo>
                <a:cubicBezTo>
                  <a:pt x="8758" y="21600"/>
                  <a:pt x="7432" y="19600"/>
                  <a:pt x="6682" y="16585"/>
                </a:cubicBezTo>
                <a:cubicBezTo>
                  <a:pt x="3503" y="17488"/>
                  <a:pt x="980" y="17418"/>
                  <a:pt x="224" y="16200"/>
                </a:cubicBezTo>
                <a:cubicBezTo>
                  <a:pt x="-531" y="14982"/>
                  <a:pt x="666" y="12912"/>
                  <a:pt x="3094" y="10799"/>
                </a:cubicBezTo>
                <a:cubicBezTo>
                  <a:pt x="2711" y="10466"/>
                  <a:pt x="2359" y="10134"/>
                  <a:pt x="2046" y="9801"/>
                </a:cubicBezTo>
                <a:cubicBezTo>
                  <a:pt x="1917" y="9846"/>
                  <a:pt x="1778" y="9866"/>
                  <a:pt x="1634" y="9866"/>
                </a:cubicBezTo>
                <a:cubicBezTo>
                  <a:pt x="875" y="9866"/>
                  <a:pt x="259" y="9293"/>
                  <a:pt x="259" y="8586"/>
                </a:cubicBezTo>
                <a:cubicBezTo>
                  <a:pt x="259" y="8312"/>
                  <a:pt x="351" y="8059"/>
                  <a:pt x="528" y="7864"/>
                </a:cubicBezTo>
                <a:cubicBezTo>
                  <a:pt x="-34" y="6891"/>
                  <a:pt x="-167" y="6031"/>
                  <a:pt x="224" y="5400"/>
                </a:cubicBezTo>
                <a:cubicBezTo>
                  <a:pt x="979" y="4182"/>
                  <a:pt x="3502" y="4112"/>
                  <a:pt x="6681" y="5015"/>
                </a:cubicBezTo>
                <a:cubicBezTo>
                  <a:pt x="7432" y="2000"/>
                  <a:pt x="8758" y="0"/>
                  <a:pt x="1026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8" name="Heart 17"/>
          <p:cNvSpPr/>
          <p:nvPr/>
        </p:nvSpPr>
        <p:spPr>
          <a:xfrm>
            <a:off x="8865289" y="3588496"/>
            <a:ext cx="501300" cy="491507"/>
          </a:xfrm>
          <a:custGeom>
            <a:avLst/>
            <a:gdLst/>
            <a:ahLst/>
            <a:cxnLst>
              <a:cxn ang="0">
                <a:pos x="wd2" y="hd2"/>
              </a:cxn>
              <a:cxn ang="5400000">
                <a:pos x="wd2" y="hd2"/>
              </a:cxn>
              <a:cxn ang="10800000">
                <a:pos x="wd2" y="hd2"/>
              </a:cxn>
              <a:cxn ang="16200000">
                <a:pos x="wd2" y="hd2"/>
              </a:cxn>
            </a:cxnLst>
            <a:rect l="0" t="0" r="r" b="b"/>
            <a:pathLst>
              <a:path w="12401" h="15999" fill="norm" stroke="1" extrusionOk="0">
                <a:moveTo>
                  <a:pt x="7205" y="3933"/>
                </a:moveTo>
                <a:cubicBezTo>
                  <a:pt x="7140" y="3931"/>
                  <a:pt x="7073" y="3946"/>
                  <a:pt x="7008" y="3980"/>
                </a:cubicBezTo>
                <a:cubicBezTo>
                  <a:pt x="6811" y="4084"/>
                  <a:pt x="6690" y="4333"/>
                  <a:pt x="6692" y="4597"/>
                </a:cubicBezTo>
                <a:lnTo>
                  <a:pt x="5981" y="8093"/>
                </a:lnTo>
                <a:lnTo>
                  <a:pt x="5466" y="5568"/>
                </a:lnTo>
                <a:cubicBezTo>
                  <a:pt x="5412" y="5302"/>
                  <a:pt x="5243" y="5118"/>
                  <a:pt x="5048" y="5082"/>
                </a:cubicBezTo>
                <a:cubicBezTo>
                  <a:pt x="5016" y="5076"/>
                  <a:pt x="4983" y="5074"/>
                  <a:pt x="4951" y="5090"/>
                </a:cubicBezTo>
                <a:lnTo>
                  <a:pt x="4942" y="5088"/>
                </a:lnTo>
                <a:cubicBezTo>
                  <a:pt x="4936" y="5088"/>
                  <a:pt x="4930" y="5089"/>
                  <a:pt x="4924" y="5092"/>
                </a:cubicBezTo>
                <a:lnTo>
                  <a:pt x="4848" y="5098"/>
                </a:lnTo>
                <a:cubicBezTo>
                  <a:pt x="4839" y="5102"/>
                  <a:pt x="4830" y="5105"/>
                  <a:pt x="4822" y="5115"/>
                </a:cubicBezTo>
                <a:cubicBezTo>
                  <a:pt x="4674" y="5165"/>
                  <a:pt x="4546" y="5307"/>
                  <a:pt x="4486" y="5510"/>
                </a:cubicBezTo>
                <a:lnTo>
                  <a:pt x="3429" y="9062"/>
                </a:lnTo>
                <a:lnTo>
                  <a:pt x="2329" y="9062"/>
                </a:lnTo>
                <a:cubicBezTo>
                  <a:pt x="2051" y="9062"/>
                  <a:pt x="1825" y="9359"/>
                  <a:pt x="1825" y="9726"/>
                </a:cubicBezTo>
                <a:cubicBezTo>
                  <a:pt x="1825" y="10093"/>
                  <a:pt x="2051" y="10390"/>
                  <a:pt x="2329" y="10390"/>
                </a:cubicBezTo>
                <a:lnTo>
                  <a:pt x="3673" y="10390"/>
                </a:lnTo>
                <a:cubicBezTo>
                  <a:pt x="3833" y="10444"/>
                  <a:pt x="3997" y="10377"/>
                  <a:pt x="4111" y="10230"/>
                </a:cubicBezTo>
                <a:cubicBezTo>
                  <a:pt x="4202" y="10141"/>
                  <a:pt x="4264" y="10008"/>
                  <a:pt x="4278" y="9854"/>
                </a:cubicBezTo>
                <a:lnTo>
                  <a:pt x="4881" y="7825"/>
                </a:lnTo>
                <a:lnTo>
                  <a:pt x="5484" y="10784"/>
                </a:lnTo>
                <a:cubicBezTo>
                  <a:pt x="5532" y="11023"/>
                  <a:pt x="5674" y="11197"/>
                  <a:pt x="5847" y="11245"/>
                </a:cubicBezTo>
                <a:lnTo>
                  <a:pt x="5860" y="11254"/>
                </a:lnTo>
                <a:cubicBezTo>
                  <a:pt x="5862" y="11254"/>
                  <a:pt x="5864" y="11255"/>
                  <a:pt x="5867" y="11254"/>
                </a:cubicBezTo>
                <a:cubicBezTo>
                  <a:pt x="5903" y="11272"/>
                  <a:pt x="5942" y="11277"/>
                  <a:pt x="5981" y="11264"/>
                </a:cubicBezTo>
                <a:cubicBezTo>
                  <a:pt x="6020" y="11277"/>
                  <a:pt x="6058" y="11272"/>
                  <a:pt x="6095" y="11254"/>
                </a:cubicBezTo>
                <a:lnTo>
                  <a:pt x="6102" y="11254"/>
                </a:lnTo>
                <a:cubicBezTo>
                  <a:pt x="6106" y="11252"/>
                  <a:pt x="6111" y="11250"/>
                  <a:pt x="6115" y="11245"/>
                </a:cubicBezTo>
                <a:cubicBezTo>
                  <a:pt x="6287" y="11197"/>
                  <a:pt x="6429" y="11023"/>
                  <a:pt x="6478" y="10784"/>
                </a:cubicBezTo>
                <a:lnTo>
                  <a:pt x="7302" y="6737"/>
                </a:lnTo>
                <a:lnTo>
                  <a:pt x="8290" y="9994"/>
                </a:lnTo>
                <a:cubicBezTo>
                  <a:pt x="8380" y="10290"/>
                  <a:pt x="8613" y="10454"/>
                  <a:pt x="8841" y="10390"/>
                </a:cubicBezTo>
                <a:lnTo>
                  <a:pt x="10150" y="10390"/>
                </a:lnTo>
                <a:cubicBezTo>
                  <a:pt x="10429" y="10390"/>
                  <a:pt x="10655" y="10093"/>
                  <a:pt x="10655" y="9726"/>
                </a:cubicBezTo>
                <a:cubicBezTo>
                  <a:pt x="10655" y="9359"/>
                  <a:pt x="10429" y="9062"/>
                  <a:pt x="10150" y="9062"/>
                </a:cubicBezTo>
                <a:lnTo>
                  <a:pt x="9094" y="9062"/>
                </a:lnTo>
                <a:lnTo>
                  <a:pt x="7664" y="4350"/>
                </a:lnTo>
                <a:cubicBezTo>
                  <a:pt x="7586" y="4095"/>
                  <a:pt x="7402" y="3938"/>
                  <a:pt x="7205" y="3933"/>
                </a:cubicBezTo>
                <a:close/>
                <a:moveTo>
                  <a:pt x="2939" y="0"/>
                </a:moveTo>
                <a:cubicBezTo>
                  <a:pt x="4170" y="28"/>
                  <a:pt x="5479" y="1191"/>
                  <a:pt x="6201" y="3849"/>
                </a:cubicBezTo>
                <a:cubicBezTo>
                  <a:pt x="8765" y="-5601"/>
                  <a:pt x="18768" y="3849"/>
                  <a:pt x="6201" y="15999"/>
                </a:cubicBezTo>
                <a:cubicBezTo>
                  <a:pt x="-2832" y="7266"/>
                  <a:pt x="-205" y="-72"/>
                  <a:pt x="293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79" name="Rounded Rectangle 17"/>
          <p:cNvSpPr/>
          <p:nvPr/>
        </p:nvSpPr>
        <p:spPr>
          <a:xfrm>
            <a:off x="5600420" y="4575423"/>
            <a:ext cx="332991"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0" name="Oval 21"/>
          <p:cNvSpPr/>
          <p:nvPr/>
        </p:nvSpPr>
        <p:spPr>
          <a:xfrm>
            <a:off x="9668003" y="4500774"/>
            <a:ext cx="529813"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1" name="Oval 25"/>
          <p:cNvSpPr/>
          <p:nvPr/>
        </p:nvSpPr>
        <p:spPr>
          <a:xfrm>
            <a:off x="7178217" y="3571006"/>
            <a:ext cx="529091"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2" name="Round Same Side Corner Rectangle 8"/>
          <p:cNvSpPr/>
          <p:nvPr/>
        </p:nvSpPr>
        <p:spPr>
          <a:xfrm>
            <a:off x="8029292" y="5500015"/>
            <a:ext cx="522442" cy="523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63" y="10868"/>
                </a:moveTo>
                <a:lnTo>
                  <a:pt x="17537" y="10868"/>
                </a:lnTo>
                <a:cubicBezTo>
                  <a:pt x="19781" y="10868"/>
                  <a:pt x="21600" y="12685"/>
                  <a:pt x="21600" y="14925"/>
                </a:cubicBezTo>
                <a:lnTo>
                  <a:pt x="21600" y="18726"/>
                </a:lnTo>
                <a:lnTo>
                  <a:pt x="21600" y="18726"/>
                </a:ln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3" name="Rounded Rectangle 51"/>
          <p:cNvSpPr/>
          <p:nvPr/>
        </p:nvSpPr>
        <p:spPr>
          <a:xfrm flipH="1" rot="16200000">
            <a:off x="5496131" y="5556094"/>
            <a:ext cx="541567" cy="510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30" y="9397"/>
                </a:moveTo>
                <a:lnTo>
                  <a:pt x="20630" y="12076"/>
                </a:lnTo>
                <a:cubicBezTo>
                  <a:pt x="20630" y="12361"/>
                  <a:pt x="20847" y="12591"/>
                  <a:pt x="21115" y="12591"/>
                </a:cubicBezTo>
                <a:lnTo>
                  <a:pt x="21115" y="12591"/>
                </a:ln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lnTo>
                  <a:pt x="19611" y="13003"/>
                </a:ln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lnTo>
                  <a:pt x="18108" y="13210"/>
                </a:ln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lnTo>
                  <a:pt x="11485" y="9766"/>
                </a:ln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lnTo>
                  <a:pt x="11485" y="10775"/>
                </a:ln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lnTo>
                  <a:pt x="11485" y="11784"/>
                </a:ln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9" rIns="45719" anchor="ctr"/>
          <a:lstStyle/>
          <a:p>
            <a:pPr algn="ctr">
              <a:defRPr sz="2700"/>
            </a:pPr>
          </a:p>
        </p:txBody>
      </p:sp>
      <p:sp>
        <p:nvSpPr>
          <p:cNvPr id="1484" name="Isosceles Triangle 5"/>
          <p:cNvSpPr/>
          <p:nvPr/>
        </p:nvSpPr>
        <p:spPr>
          <a:xfrm>
            <a:off x="7240653" y="4661937"/>
            <a:ext cx="404221" cy="403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5" name="Trapezoid 22"/>
          <p:cNvSpPr/>
          <p:nvPr/>
        </p:nvSpPr>
        <p:spPr>
          <a:xfrm>
            <a:off x="8025606" y="4602271"/>
            <a:ext cx="529814" cy="269526"/>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6" name="Rounded Rectangle 20"/>
          <p:cNvSpPr/>
          <p:nvPr/>
        </p:nvSpPr>
        <p:spPr>
          <a:xfrm rot="2160000">
            <a:off x="9687397" y="3557024"/>
            <a:ext cx="491029" cy="529814"/>
          </a:xfrm>
          <a:custGeom>
            <a:avLst/>
            <a:gdLst/>
            <a:ahLst/>
            <a:cxnLst>
              <a:cxn ang="0">
                <a:pos x="wd2" y="hd2"/>
              </a:cxn>
              <a:cxn ang="5400000">
                <a:pos x="wd2" y="hd2"/>
              </a:cxn>
              <a:cxn ang="10800000">
                <a:pos x="wd2" y="hd2"/>
              </a:cxn>
              <a:cxn ang="16200000">
                <a:pos x="wd2" y="hd2"/>
              </a:cxn>
            </a:cxnLst>
            <a:rect l="0" t="0" r="r" b="b"/>
            <a:pathLst>
              <a:path w="20340" h="20065" fill="norm" stroke="1" extrusionOk="0">
                <a:moveTo>
                  <a:pt x="7029" y="6412"/>
                </a:moveTo>
                <a:cubicBezTo>
                  <a:pt x="3753" y="8589"/>
                  <a:pt x="3026" y="12781"/>
                  <a:pt x="5407" y="15776"/>
                </a:cubicBezTo>
                <a:cubicBezTo>
                  <a:pt x="7787" y="18772"/>
                  <a:pt x="12373" y="19436"/>
                  <a:pt x="15649" y="17259"/>
                </a:cubicBezTo>
                <a:cubicBezTo>
                  <a:pt x="18925" y="15083"/>
                  <a:pt x="19652" y="10891"/>
                  <a:pt x="17271" y="7895"/>
                </a:cubicBezTo>
                <a:cubicBezTo>
                  <a:pt x="14901" y="4913"/>
                  <a:pt x="10344" y="4242"/>
                  <a:pt x="7072" y="6387"/>
                </a:cubicBezTo>
                <a:lnTo>
                  <a:pt x="11584" y="11002"/>
                </a:lnTo>
                <a:cubicBezTo>
                  <a:pt x="11874" y="11023"/>
                  <a:pt x="12150" y="11160"/>
                  <a:pt x="12335" y="11392"/>
                </a:cubicBezTo>
                <a:cubicBezTo>
                  <a:pt x="12682" y="11830"/>
                  <a:pt x="12576" y="12442"/>
                  <a:pt x="12098" y="12760"/>
                </a:cubicBezTo>
                <a:cubicBezTo>
                  <a:pt x="11619" y="13078"/>
                  <a:pt x="10949" y="12981"/>
                  <a:pt x="10602" y="12543"/>
                </a:cubicBezTo>
                <a:cubicBezTo>
                  <a:pt x="10402" y="12291"/>
                  <a:pt x="10352" y="11981"/>
                  <a:pt x="10453" y="11707"/>
                </a:cubicBezTo>
                <a:lnTo>
                  <a:pt x="7066" y="6390"/>
                </a:lnTo>
                <a:cubicBezTo>
                  <a:pt x="7053" y="6396"/>
                  <a:pt x="7041" y="6404"/>
                  <a:pt x="7029" y="6412"/>
                </a:cubicBezTo>
                <a:close/>
                <a:moveTo>
                  <a:pt x="2900" y="1217"/>
                </a:moveTo>
                <a:cubicBezTo>
                  <a:pt x="1661" y="2040"/>
                  <a:pt x="1387" y="3625"/>
                  <a:pt x="2287" y="4757"/>
                </a:cubicBezTo>
                <a:cubicBezTo>
                  <a:pt x="2921" y="5556"/>
                  <a:pt x="3969" y="5916"/>
                  <a:pt x="4965" y="5760"/>
                </a:cubicBezTo>
                <a:lnTo>
                  <a:pt x="4138" y="4720"/>
                </a:lnTo>
                <a:lnTo>
                  <a:pt x="3930" y="4858"/>
                </a:lnTo>
                <a:cubicBezTo>
                  <a:pt x="3709" y="5004"/>
                  <a:pt x="3401" y="4960"/>
                  <a:pt x="3240" y="4758"/>
                </a:cubicBezTo>
                <a:lnTo>
                  <a:pt x="2541" y="3878"/>
                </a:lnTo>
                <a:cubicBezTo>
                  <a:pt x="2381" y="3677"/>
                  <a:pt x="2430" y="3394"/>
                  <a:pt x="2651" y="3248"/>
                </a:cubicBezTo>
                <a:lnTo>
                  <a:pt x="5090" y="1628"/>
                </a:lnTo>
                <a:cubicBezTo>
                  <a:pt x="5311" y="1481"/>
                  <a:pt x="5619" y="1526"/>
                  <a:pt x="5780" y="1727"/>
                </a:cubicBezTo>
                <a:lnTo>
                  <a:pt x="6479" y="2607"/>
                </a:lnTo>
                <a:cubicBezTo>
                  <a:pt x="6639" y="2809"/>
                  <a:pt x="6590" y="3091"/>
                  <a:pt x="6369" y="3237"/>
                </a:cubicBezTo>
                <a:lnTo>
                  <a:pt x="6162" y="3375"/>
                </a:lnTo>
                <a:lnTo>
                  <a:pt x="6989" y="4416"/>
                </a:lnTo>
                <a:cubicBezTo>
                  <a:pt x="7458" y="3599"/>
                  <a:pt x="7407" y="2576"/>
                  <a:pt x="6773" y="1778"/>
                </a:cubicBezTo>
                <a:cubicBezTo>
                  <a:pt x="5873" y="645"/>
                  <a:pt x="4139" y="394"/>
                  <a:pt x="2900" y="1217"/>
                </a:cubicBezTo>
                <a:close/>
                <a:moveTo>
                  <a:pt x="2429" y="625"/>
                </a:moveTo>
                <a:cubicBezTo>
                  <a:pt x="4026" y="-436"/>
                  <a:pt x="6261" y="-112"/>
                  <a:pt x="7421" y="1347"/>
                </a:cubicBezTo>
                <a:cubicBezTo>
                  <a:pt x="8108" y="2212"/>
                  <a:pt x="8264" y="3281"/>
                  <a:pt x="7937" y="4226"/>
                </a:cubicBezTo>
                <a:cubicBezTo>
                  <a:pt x="8366" y="4055"/>
                  <a:pt x="8809" y="3926"/>
                  <a:pt x="9257" y="3830"/>
                </a:cubicBezTo>
                <a:lnTo>
                  <a:pt x="9257" y="2895"/>
                </a:lnTo>
                <a:lnTo>
                  <a:pt x="9209" y="2895"/>
                </a:lnTo>
                <a:cubicBezTo>
                  <a:pt x="8948" y="2895"/>
                  <a:pt x="8736" y="2702"/>
                  <a:pt x="8736" y="2463"/>
                </a:cubicBezTo>
                <a:lnTo>
                  <a:pt x="8736" y="1423"/>
                </a:lnTo>
                <a:cubicBezTo>
                  <a:pt x="8736" y="1304"/>
                  <a:pt x="8789" y="1196"/>
                  <a:pt x="8875" y="1117"/>
                </a:cubicBezTo>
                <a:cubicBezTo>
                  <a:pt x="8960" y="1039"/>
                  <a:pt x="9078" y="991"/>
                  <a:pt x="9209" y="991"/>
                </a:cubicBezTo>
                <a:lnTo>
                  <a:pt x="11041" y="991"/>
                </a:lnTo>
                <a:cubicBezTo>
                  <a:pt x="11302" y="991"/>
                  <a:pt x="11514" y="1184"/>
                  <a:pt x="11514" y="1423"/>
                </a:cubicBezTo>
                <a:lnTo>
                  <a:pt x="11514" y="2463"/>
                </a:lnTo>
                <a:cubicBezTo>
                  <a:pt x="11514" y="2702"/>
                  <a:pt x="11302" y="2895"/>
                  <a:pt x="11041" y="2895"/>
                </a:cubicBezTo>
                <a:lnTo>
                  <a:pt x="10993" y="2895"/>
                </a:lnTo>
                <a:lnTo>
                  <a:pt x="10993" y="3614"/>
                </a:lnTo>
                <a:cubicBezTo>
                  <a:pt x="13891" y="3513"/>
                  <a:pt x="16788" y="4693"/>
                  <a:pt x="18620" y="6999"/>
                </a:cubicBezTo>
                <a:cubicBezTo>
                  <a:pt x="21542" y="10676"/>
                  <a:pt x="20651" y="15822"/>
                  <a:pt x="16629" y="18493"/>
                </a:cubicBezTo>
                <a:cubicBezTo>
                  <a:pt x="12608" y="21164"/>
                  <a:pt x="6979" y="20349"/>
                  <a:pt x="4058" y="16672"/>
                </a:cubicBezTo>
                <a:cubicBezTo>
                  <a:pt x="2252" y="14400"/>
                  <a:pt x="1903" y="11567"/>
                  <a:pt x="2853" y="9104"/>
                </a:cubicBezTo>
                <a:lnTo>
                  <a:pt x="2018" y="8852"/>
                </a:lnTo>
                <a:lnTo>
                  <a:pt x="2002" y="8896"/>
                </a:lnTo>
                <a:cubicBezTo>
                  <a:pt x="1920" y="9122"/>
                  <a:pt x="1653" y="9245"/>
                  <a:pt x="1405" y="9171"/>
                </a:cubicBezTo>
                <a:lnTo>
                  <a:pt x="324" y="8844"/>
                </a:lnTo>
                <a:cubicBezTo>
                  <a:pt x="76" y="8769"/>
                  <a:pt x="-58" y="8525"/>
                  <a:pt x="24" y="8298"/>
                </a:cubicBezTo>
                <a:lnTo>
                  <a:pt x="599" y="6708"/>
                </a:lnTo>
                <a:cubicBezTo>
                  <a:pt x="640" y="6594"/>
                  <a:pt x="727" y="6507"/>
                  <a:pt x="835" y="6457"/>
                </a:cubicBezTo>
                <a:cubicBezTo>
                  <a:pt x="943" y="6408"/>
                  <a:pt x="1072" y="6396"/>
                  <a:pt x="1196" y="6433"/>
                </a:cubicBezTo>
                <a:lnTo>
                  <a:pt x="2276" y="6760"/>
                </a:lnTo>
                <a:cubicBezTo>
                  <a:pt x="2524" y="6834"/>
                  <a:pt x="2659" y="7079"/>
                  <a:pt x="2577" y="7305"/>
                </a:cubicBezTo>
                <a:lnTo>
                  <a:pt x="2562" y="7345"/>
                </a:lnTo>
                <a:lnTo>
                  <a:pt x="3589" y="7655"/>
                </a:lnTo>
                <a:cubicBezTo>
                  <a:pt x="3841" y="7257"/>
                  <a:pt x="4135" y="6878"/>
                  <a:pt x="4474" y="6526"/>
                </a:cubicBezTo>
                <a:cubicBezTo>
                  <a:pt x="3390" y="6518"/>
                  <a:pt x="2326" y="6052"/>
                  <a:pt x="1639" y="5188"/>
                </a:cubicBezTo>
                <a:cubicBezTo>
                  <a:pt x="479" y="3728"/>
                  <a:pt x="833" y="1685"/>
                  <a:pt x="2429" y="625"/>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7" name="Trapezoid 28"/>
          <p:cNvSpPr/>
          <p:nvPr/>
        </p:nvSpPr>
        <p:spPr>
          <a:xfrm>
            <a:off x="8071925" y="3588496"/>
            <a:ext cx="437176" cy="529813"/>
          </a:xfrm>
          <a:custGeom>
            <a:avLst/>
            <a:gdLst/>
            <a:ahLst/>
            <a:cxnLst>
              <a:cxn ang="0">
                <a:pos x="wd2" y="hd2"/>
              </a:cxn>
              <a:cxn ang="5400000">
                <a:pos x="wd2" y="hd2"/>
              </a:cxn>
              <a:cxn ang="10800000">
                <a:pos x="wd2" y="hd2"/>
              </a:cxn>
              <a:cxn ang="16200000">
                <a:pos x="wd2" y="hd2"/>
              </a:cxn>
            </a:cxnLst>
            <a:rect l="0" t="0" r="r" b="b"/>
            <a:pathLst>
              <a:path w="16842" h="20887" fill="norm" stroke="1"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88" name="Rounded Rectangle 2"/>
          <p:cNvSpPr/>
          <p:nvPr/>
        </p:nvSpPr>
        <p:spPr>
          <a:xfrm>
            <a:off x="6344494" y="1416892"/>
            <a:ext cx="519266" cy="519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9" rIns="45719" anchor="ctr"/>
          <a:lstStyle/>
          <a:p>
            <a:pPr algn="ctr">
              <a:defRPr sz="2700"/>
            </a:pPr>
          </a:p>
        </p:txBody>
      </p:sp>
      <p:sp>
        <p:nvSpPr>
          <p:cNvPr id="1489" name="Rounded Rectangle 8"/>
          <p:cNvSpPr/>
          <p:nvPr/>
        </p:nvSpPr>
        <p:spPr>
          <a:xfrm>
            <a:off x="5507254" y="1416892"/>
            <a:ext cx="519324" cy="519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9" rIns="45719" anchor="ctr"/>
          <a:lstStyle/>
          <a:p>
            <a:pPr algn="ctr">
              <a:defRPr sz="2700"/>
            </a:pPr>
          </a:p>
        </p:txBody>
      </p:sp>
      <p:sp>
        <p:nvSpPr>
          <p:cNvPr id="1490" name="Rounded Rectangle 2"/>
          <p:cNvSpPr/>
          <p:nvPr/>
        </p:nvSpPr>
        <p:spPr>
          <a:xfrm>
            <a:off x="8030881" y="1416892"/>
            <a:ext cx="519266" cy="519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p>
        </p:txBody>
      </p:sp>
      <p:sp>
        <p:nvSpPr>
          <p:cNvPr id="1491" name="Rounded Rectangle 3"/>
          <p:cNvSpPr/>
          <p:nvPr/>
        </p:nvSpPr>
        <p:spPr>
          <a:xfrm>
            <a:off x="7183131" y="1416892"/>
            <a:ext cx="519266" cy="519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p>
        </p:txBody>
      </p:sp>
      <p:sp>
        <p:nvSpPr>
          <p:cNvPr id="1492" name="Rounded Rectangle 10"/>
          <p:cNvSpPr/>
          <p:nvPr/>
        </p:nvSpPr>
        <p:spPr>
          <a:xfrm>
            <a:off x="8855381" y="1406344"/>
            <a:ext cx="521116" cy="52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93" name="Block Arc 6"/>
          <p:cNvSpPr/>
          <p:nvPr/>
        </p:nvSpPr>
        <p:spPr>
          <a:xfrm>
            <a:off x="9688652" y="1423450"/>
            <a:ext cx="488517" cy="493324"/>
          </a:xfrm>
          <a:custGeom>
            <a:avLst/>
            <a:gdLst/>
            <a:ahLst/>
            <a:cxnLst>
              <a:cxn ang="0">
                <a:pos x="wd2" y="hd2"/>
              </a:cxn>
              <a:cxn ang="5400000">
                <a:pos x="wd2" y="hd2"/>
              </a:cxn>
              <a:cxn ang="10800000">
                <a:pos x="wd2" y="hd2"/>
              </a:cxn>
              <a:cxn ang="16200000">
                <a:pos x="wd2" y="hd2"/>
              </a:cxn>
            </a:cxnLst>
            <a:rect l="0" t="0" r="r" b="b"/>
            <a:pathLst>
              <a:path w="19173" h="20369" fill="norm" stroke="1"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9" rIns="45719" anchor="ctr"/>
          <a:lstStyle/>
          <a:p>
            <a:pPr algn="ctr">
              <a:defRPr sz="2700"/>
            </a:pPr>
          </a:p>
        </p:txBody>
      </p:sp>
      <p:sp>
        <p:nvSpPr>
          <p:cNvPr id="1494" name="Left Arrow 1"/>
          <p:cNvSpPr/>
          <p:nvPr/>
        </p:nvSpPr>
        <p:spPr>
          <a:xfrm>
            <a:off x="7170593" y="5540323"/>
            <a:ext cx="544341" cy="529813"/>
          </a:xfrm>
          <a:custGeom>
            <a:avLst/>
            <a:gdLst/>
            <a:ahLst/>
            <a:cxnLst>
              <a:cxn ang="0">
                <a:pos x="wd2" y="hd2"/>
              </a:cxn>
              <a:cxn ang="5400000">
                <a:pos x="wd2" y="hd2"/>
              </a:cxn>
              <a:cxn ang="10800000">
                <a:pos x="wd2" y="hd2"/>
              </a:cxn>
              <a:cxn ang="16200000">
                <a:pos x="wd2" y="hd2"/>
              </a:cxn>
            </a:cxnLst>
            <a:rect l="0" t="0" r="r" b="b"/>
            <a:pathLst>
              <a:path w="21028" h="21590" fill="norm" stroke="1"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95" name="Oval 35"/>
          <p:cNvSpPr/>
          <p:nvPr/>
        </p:nvSpPr>
        <p:spPr>
          <a:xfrm>
            <a:off x="6391021" y="5553143"/>
            <a:ext cx="426214" cy="537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9" rIns="45719" anchor="ctr"/>
          <a:lstStyle/>
          <a:p>
            <a:pPr algn="ctr">
              <a:defRPr sz="2700">
                <a:solidFill>
                  <a:srgbClr val="FFFFFF"/>
                </a:solidFill>
              </a:defRPr>
            </a:pPr>
          </a:p>
        </p:txBody>
      </p:sp>
      <p:sp>
        <p:nvSpPr>
          <p:cNvPr id="1496" name="Shape 464"/>
          <p:cNvSpPr/>
          <p:nvPr/>
        </p:nvSpPr>
        <p:spPr>
          <a:xfrm>
            <a:off x="6330678" y="4590077"/>
            <a:ext cx="529173" cy="529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pPr/>
          </a:p>
        </p:txBody>
      </p:sp>
      <p:sp>
        <p:nvSpPr>
          <p:cNvPr id="1497" name="Shape 482"/>
          <p:cNvSpPr/>
          <p:nvPr/>
        </p:nvSpPr>
        <p:spPr>
          <a:xfrm>
            <a:off x="8847295" y="5497069"/>
            <a:ext cx="529201" cy="529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pPr/>
          </a:p>
        </p:txBody>
      </p:sp>
      <p:sp>
        <p:nvSpPr>
          <p:cNvPr id="1498" name="Shape 484"/>
          <p:cNvSpPr/>
          <p:nvPr/>
        </p:nvSpPr>
        <p:spPr>
          <a:xfrm>
            <a:off x="9688684" y="5497036"/>
            <a:ext cx="529136" cy="529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pPr/>
          </a:p>
        </p:txBody>
      </p:sp>
      <p:sp>
        <p:nvSpPr>
          <p:cNvPr id="14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a]">
    <p:bg>
      <p:bgPr>
        <a:solidFill>
          <a:srgbClr val="FFFFFF"/>
        </a:solidFill>
      </p:bgPr>
    </p:bg>
    <p:spTree>
      <p:nvGrpSpPr>
        <p:cNvPr id="1" name=""/>
        <p:cNvGrpSpPr/>
        <p:nvPr/>
      </p:nvGrpSpPr>
      <p:grpSpPr>
        <a:xfrm>
          <a:off x="0" y="0"/>
          <a:ext cx="0" cy="0"/>
          <a:chOff x="0" y="0"/>
          <a:chExt cx="0" cy="0"/>
        </a:xfrm>
      </p:grpSpPr>
      <p:sp>
        <p:nvSpPr>
          <p:cNvPr id="1506"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sp>
        <p:nvSpPr>
          <p:cNvPr id="1507" name="Freeform: Shape 2"/>
          <p:cNvSpPr/>
          <p:nvPr/>
        </p:nvSpPr>
        <p:spPr>
          <a:xfrm flipH="1">
            <a:off x="532486" y="4237547"/>
            <a:ext cx="1629689" cy="2263292"/>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lnTo>
                  <a:pt x="9753" y="234"/>
                </a:ln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9" rIns="45719" anchor="ctr"/>
          <a:lstStyle/>
          <a:p>
            <a:pPr algn="ctr">
              <a:defRPr>
                <a:solidFill>
                  <a:srgbClr val="FFFFFF"/>
                </a:solidFill>
              </a:defRPr>
            </a:pPr>
          </a:p>
        </p:txBody>
      </p:sp>
      <p:grpSp>
        <p:nvGrpSpPr>
          <p:cNvPr id="1547" name="Group 42"/>
          <p:cNvGrpSpPr/>
          <p:nvPr/>
        </p:nvGrpSpPr>
        <p:grpSpPr>
          <a:xfrm>
            <a:off x="2357533" y="3785909"/>
            <a:ext cx="2704012" cy="2981376"/>
            <a:chOff x="0" y="0"/>
            <a:chExt cx="2704010" cy="2981374"/>
          </a:xfrm>
        </p:grpSpPr>
        <p:sp>
          <p:nvSpPr>
            <p:cNvPr id="1508" name="Teardrop 27"/>
            <p:cNvSpPr/>
            <p:nvPr/>
          </p:nvSpPr>
          <p:spPr>
            <a:xfrm rot="18900000">
              <a:off x="1527455" y="661924"/>
              <a:ext cx="210464" cy="207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lnTo>
                    <a:pt x="0" y="12293"/>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nvGrpSpPr>
            <p:cNvPr id="1524" name="Group 4"/>
            <p:cNvGrpSpPr/>
            <p:nvPr/>
          </p:nvGrpSpPr>
          <p:grpSpPr>
            <a:xfrm>
              <a:off x="-1" y="0"/>
              <a:ext cx="1631871" cy="1205793"/>
              <a:chOff x="0" y="0"/>
              <a:chExt cx="1631869" cy="1205792"/>
            </a:xfrm>
          </p:grpSpPr>
          <p:grpSp>
            <p:nvGrpSpPr>
              <p:cNvPr id="1512" name="Group 5"/>
              <p:cNvGrpSpPr/>
              <p:nvPr/>
            </p:nvGrpSpPr>
            <p:grpSpPr>
              <a:xfrm>
                <a:off x="-1" y="0"/>
                <a:ext cx="1631871" cy="1205793"/>
                <a:chOff x="0" y="0"/>
                <a:chExt cx="1631869" cy="1205792"/>
              </a:xfrm>
            </p:grpSpPr>
            <p:sp>
              <p:nvSpPr>
                <p:cNvPr id="1509" name="Rounded Rectangle 21"/>
                <p:cNvSpPr/>
                <p:nvPr/>
              </p:nvSpPr>
              <p:spPr>
                <a:xfrm rot="3600000">
                  <a:off x="1176239" y="208510"/>
                  <a:ext cx="544522" cy="109096"/>
                </a:xfrm>
                <a:prstGeom prst="roundRect">
                  <a:avLst>
                    <a:gd name="adj" fmla="val 46616"/>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0" name="Round Same Side Corner Rectangle 22"/>
                <p:cNvSpPr/>
                <p:nvPr/>
              </p:nvSpPr>
              <p:spPr>
                <a:xfrm rot="14400000">
                  <a:off x="571913" y="-93083"/>
                  <a:ext cx="368723" cy="1511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1" name="Round Same Side Corner Rectangle 42"/>
                <p:cNvSpPr/>
                <p:nvPr/>
              </p:nvSpPr>
              <p:spPr>
                <a:xfrm rot="14400000">
                  <a:off x="562359" y="-87567"/>
                  <a:ext cx="368724" cy="1511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sp>
            <p:nvSpPr>
              <p:cNvPr id="1513" name="Oval 6"/>
              <p:cNvSpPr/>
              <p:nvPr/>
            </p:nvSpPr>
            <p:spPr>
              <a:xfrm rot="19922172">
                <a:off x="588478" y="600971"/>
                <a:ext cx="103075" cy="10307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4" name="Oval 7"/>
              <p:cNvSpPr/>
              <p:nvPr/>
            </p:nvSpPr>
            <p:spPr>
              <a:xfrm rot="19922172">
                <a:off x="451667" y="837543"/>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5" name="Oval 8"/>
              <p:cNvSpPr/>
              <p:nvPr/>
            </p:nvSpPr>
            <p:spPr>
              <a:xfrm rot="19922172">
                <a:off x="290224" y="878091"/>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6" name="Oval 9"/>
              <p:cNvSpPr/>
              <p:nvPr/>
            </p:nvSpPr>
            <p:spPr>
              <a:xfrm rot="19922172">
                <a:off x="880704" y="511569"/>
                <a:ext cx="139181" cy="13918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7" name="Oval 10"/>
              <p:cNvSpPr/>
              <p:nvPr/>
            </p:nvSpPr>
            <p:spPr>
              <a:xfrm rot="19922172">
                <a:off x="648273" y="833732"/>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18" name="Oval 11"/>
              <p:cNvSpPr/>
              <p:nvPr/>
            </p:nvSpPr>
            <p:spPr>
              <a:xfrm rot="19922172">
                <a:off x="757477" y="679200"/>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nvGrpSpPr>
              <p:cNvPr id="1523" name="Group 12"/>
              <p:cNvGrpSpPr/>
              <p:nvPr/>
            </p:nvGrpSpPr>
            <p:grpSpPr>
              <a:xfrm>
                <a:off x="675100" y="40159"/>
                <a:ext cx="723634" cy="545370"/>
                <a:chOff x="0" y="0"/>
                <a:chExt cx="723632" cy="545369"/>
              </a:xfrm>
            </p:grpSpPr>
            <p:sp>
              <p:nvSpPr>
                <p:cNvPr id="1519" name="Flowchart: Terminator 13"/>
                <p:cNvSpPr/>
                <p:nvPr/>
              </p:nvSpPr>
              <p:spPr>
                <a:xfrm rot="3566605">
                  <a:off x="403572" y="117651"/>
                  <a:ext cx="348813" cy="132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0" name="Flowchart: Terminator 14"/>
                <p:cNvSpPr/>
                <p:nvPr/>
              </p:nvSpPr>
              <p:spPr>
                <a:xfrm rot="3566605">
                  <a:off x="216919" y="187708"/>
                  <a:ext cx="429356" cy="132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1" name="Flowchart: Terminator 15"/>
                <p:cNvSpPr/>
                <p:nvPr/>
              </p:nvSpPr>
              <p:spPr>
                <a:xfrm rot="3566605">
                  <a:off x="83978" y="233319"/>
                  <a:ext cx="402476" cy="132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2" name="Flowchart: Terminator 16"/>
                <p:cNvSpPr/>
                <p:nvPr/>
              </p:nvSpPr>
              <p:spPr>
                <a:xfrm rot="3566605">
                  <a:off x="-22156" y="306912"/>
                  <a:ext cx="321981" cy="132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grpSp>
          <p:nvGrpSpPr>
            <p:cNvPr id="1546" name="Group 20"/>
            <p:cNvGrpSpPr/>
            <p:nvPr/>
          </p:nvGrpSpPr>
          <p:grpSpPr>
            <a:xfrm>
              <a:off x="1252895" y="949313"/>
              <a:ext cx="1451116" cy="2032062"/>
              <a:chOff x="0" y="0"/>
              <a:chExt cx="1451114" cy="2032061"/>
            </a:xfrm>
          </p:grpSpPr>
          <p:sp>
            <p:nvSpPr>
              <p:cNvPr id="1525" name="Rectangle 21"/>
              <p:cNvSpPr/>
              <p:nvPr/>
            </p:nvSpPr>
            <p:spPr>
              <a:xfrm rot="20822172">
                <a:off x="293598" y="167742"/>
                <a:ext cx="518753" cy="77813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6" name="Rounded Rectangle 20"/>
              <p:cNvSpPr/>
              <p:nvPr/>
            </p:nvSpPr>
            <p:spPr>
              <a:xfrm rot="20822172">
                <a:off x="120345" y="701291"/>
                <a:ext cx="1210425" cy="1210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7" name="Rounded Rectangle 20"/>
              <p:cNvSpPr/>
              <p:nvPr/>
            </p:nvSpPr>
            <p:spPr>
              <a:xfrm rot="20822172">
                <a:off x="170246" y="1141098"/>
                <a:ext cx="1210426" cy="764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8" name="Oval 24"/>
              <p:cNvSpPr/>
              <p:nvPr/>
            </p:nvSpPr>
            <p:spPr>
              <a:xfrm rot="19922172">
                <a:off x="575393" y="1765472"/>
                <a:ext cx="106167" cy="10616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29" name="Oval 25"/>
              <p:cNvSpPr/>
              <p:nvPr/>
            </p:nvSpPr>
            <p:spPr>
              <a:xfrm rot="19922172">
                <a:off x="796665" y="1532624"/>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0" name="Oval 26"/>
              <p:cNvSpPr/>
              <p:nvPr/>
            </p:nvSpPr>
            <p:spPr>
              <a:xfrm rot="19922172">
                <a:off x="571924" y="1532418"/>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1" name="Oval 27"/>
              <p:cNvSpPr/>
              <p:nvPr/>
            </p:nvSpPr>
            <p:spPr>
              <a:xfrm rot="19922172">
                <a:off x="614845" y="1300243"/>
                <a:ext cx="143357" cy="14335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2" name="Oval 28"/>
              <p:cNvSpPr/>
              <p:nvPr/>
            </p:nvSpPr>
            <p:spPr>
              <a:xfrm rot="19922172">
                <a:off x="873911" y="1684349"/>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3" name="Oval 29"/>
              <p:cNvSpPr/>
              <p:nvPr/>
            </p:nvSpPr>
            <p:spPr>
              <a:xfrm rot="19922172">
                <a:off x="915677" y="1387144"/>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4" name="Oval 30"/>
              <p:cNvSpPr/>
              <p:nvPr/>
            </p:nvSpPr>
            <p:spPr>
              <a:xfrm rot="19922172">
                <a:off x="515798" y="1045270"/>
                <a:ext cx="106167" cy="10616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5" name="Oval 31"/>
              <p:cNvSpPr/>
              <p:nvPr/>
            </p:nvSpPr>
            <p:spPr>
              <a:xfrm rot="19922172">
                <a:off x="355035" y="295124"/>
                <a:ext cx="53083" cy="53083"/>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6" name="Oval 32"/>
              <p:cNvSpPr/>
              <p:nvPr/>
            </p:nvSpPr>
            <p:spPr>
              <a:xfrm rot="19922172">
                <a:off x="525652" y="812721"/>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7" name="Oval 33"/>
              <p:cNvSpPr/>
              <p:nvPr/>
            </p:nvSpPr>
            <p:spPr>
              <a:xfrm rot="19922172">
                <a:off x="759731" y="1051818"/>
                <a:ext cx="143357" cy="14335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8" name="Oval 34"/>
              <p:cNvSpPr/>
              <p:nvPr/>
            </p:nvSpPr>
            <p:spPr>
              <a:xfrm rot="19922172">
                <a:off x="680765" y="875116"/>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39" name="Oval 35"/>
              <p:cNvSpPr/>
              <p:nvPr/>
            </p:nvSpPr>
            <p:spPr>
              <a:xfrm rot="19922172">
                <a:off x="431496" y="557029"/>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40" name="Rounded Rectangle 24"/>
              <p:cNvSpPr/>
              <p:nvPr/>
            </p:nvSpPr>
            <p:spPr>
              <a:xfrm rot="20822172">
                <a:off x="152575" y="66208"/>
                <a:ext cx="603617" cy="117540"/>
              </a:xfrm>
              <a:prstGeom prst="roundRect">
                <a:avLst>
                  <a:gd name="adj" fmla="val 50000"/>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nvGrpSpPr>
              <p:cNvPr id="1545" name="Group 37"/>
              <p:cNvGrpSpPr/>
              <p:nvPr/>
            </p:nvGrpSpPr>
            <p:grpSpPr>
              <a:xfrm>
                <a:off x="517017" y="155317"/>
                <a:ext cx="553194" cy="697900"/>
                <a:chOff x="0" y="0"/>
                <a:chExt cx="553192" cy="697899"/>
              </a:xfrm>
            </p:grpSpPr>
            <p:sp>
              <p:nvSpPr>
                <p:cNvPr id="1541" name="Flowchart: Terminator 38"/>
                <p:cNvSpPr/>
                <p:nvPr/>
              </p:nvSpPr>
              <p:spPr>
                <a:xfrm rot="9637478">
                  <a:off x="182086" y="509417"/>
                  <a:ext cx="359279" cy="132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42" name="Flowchart: Terminator 39"/>
                <p:cNvSpPr/>
                <p:nvPr/>
              </p:nvSpPr>
              <p:spPr>
                <a:xfrm rot="9637478">
                  <a:off x="9479" y="205440"/>
                  <a:ext cx="442239" cy="132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43" name="Flowchart: Terminator 40"/>
                <p:cNvSpPr/>
                <p:nvPr/>
              </p:nvSpPr>
              <p:spPr>
                <a:xfrm rot="9637478">
                  <a:off x="98913" y="355226"/>
                  <a:ext cx="414553" cy="132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44" name="Flowchart: Terminator 41"/>
                <p:cNvSpPr/>
                <p:nvPr/>
              </p:nvSpPr>
              <p:spPr>
                <a:xfrm rot="9637478">
                  <a:off x="39184" y="51256"/>
                  <a:ext cx="331643" cy="132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grpSp>
      <p:grpSp>
        <p:nvGrpSpPr>
          <p:cNvPr id="1595" name="Group 90"/>
          <p:cNvGrpSpPr/>
          <p:nvPr/>
        </p:nvGrpSpPr>
        <p:grpSpPr>
          <a:xfrm>
            <a:off x="5110629" y="3918630"/>
            <a:ext cx="2202047" cy="2684950"/>
            <a:chOff x="0" y="0"/>
            <a:chExt cx="2202045" cy="2684948"/>
          </a:xfrm>
        </p:grpSpPr>
        <p:grpSp>
          <p:nvGrpSpPr>
            <p:cNvPr id="1555" name="Group 43"/>
            <p:cNvGrpSpPr/>
            <p:nvPr/>
          </p:nvGrpSpPr>
          <p:grpSpPr>
            <a:xfrm>
              <a:off x="792762" y="1235228"/>
              <a:ext cx="616522" cy="1449721"/>
              <a:chOff x="0" y="0"/>
              <a:chExt cx="616520" cy="1449720"/>
            </a:xfrm>
          </p:grpSpPr>
          <p:grpSp>
            <p:nvGrpSpPr>
              <p:cNvPr id="1551" name="Group 44"/>
              <p:cNvGrpSpPr/>
              <p:nvPr/>
            </p:nvGrpSpPr>
            <p:grpSpPr>
              <a:xfrm>
                <a:off x="38533" y="30370"/>
                <a:ext cx="539397" cy="1419351"/>
                <a:chOff x="0" y="0"/>
                <a:chExt cx="539396" cy="1419349"/>
              </a:xfrm>
            </p:grpSpPr>
            <p:sp>
              <p:nvSpPr>
                <p:cNvPr id="1548" name="Block Arc 48"/>
                <p:cNvSpPr/>
                <p:nvPr/>
              </p:nvSpPr>
              <p:spPr>
                <a:xfrm rot="10800000">
                  <a:off x="0" y="1146457"/>
                  <a:ext cx="539397" cy="272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pPr>
                </a:p>
              </p:txBody>
            </p:sp>
            <p:sp>
              <p:nvSpPr>
                <p:cNvPr id="1549" name="Rectangle 49"/>
                <p:cNvSpPr/>
                <p:nvPr/>
              </p:nvSpPr>
              <p:spPr>
                <a:xfrm rot="16200000">
                  <a:off x="-549029" y="549028"/>
                  <a:ext cx="1155850"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0" name="Rectangle 50"/>
                <p:cNvSpPr/>
                <p:nvPr/>
              </p:nvSpPr>
              <p:spPr>
                <a:xfrm rot="16200000">
                  <a:off x="-68734" y="549028"/>
                  <a:ext cx="1155849"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sp>
            <p:nvSpPr>
              <p:cNvPr id="1552" name="Rounded Rectangle 29"/>
              <p:cNvSpPr/>
              <p:nvPr/>
            </p:nvSpPr>
            <p:spPr>
              <a:xfrm>
                <a:off x="-1" y="-1"/>
                <a:ext cx="96328"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3" name="Rounded Rectangle 32"/>
              <p:cNvSpPr/>
              <p:nvPr/>
            </p:nvSpPr>
            <p:spPr>
              <a:xfrm>
                <a:off x="520194" y="-1"/>
                <a:ext cx="96327"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4" name="Round Same Side Corner Rectangle 30"/>
              <p:cNvSpPr/>
              <p:nvPr/>
            </p:nvSpPr>
            <p:spPr>
              <a:xfrm rot="10800000">
                <a:off x="96325" y="543099"/>
                <a:ext cx="422503" cy="850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sp>
          <p:nvSpPr>
            <p:cNvPr id="1556" name="Oval 51"/>
            <p:cNvSpPr/>
            <p:nvPr/>
          </p:nvSpPr>
          <p:spPr>
            <a:xfrm rot="19922172">
              <a:off x="1132679" y="2235370"/>
              <a:ext cx="99101" cy="9910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7" name="Oval 52"/>
            <p:cNvSpPr/>
            <p:nvPr/>
          </p:nvSpPr>
          <p:spPr>
            <a:xfrm rot="19922172">
              <a:off x="1133044" y="2141327"/>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8" name="Oval 53"/>
            <p:cNvSpPr/>
            <p:nvPr/>
          </p:nvSpPr>
          <p:spPr>
            <a:xfrm rot="19922172">
              <a:off x="975104" y="2063097"/>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59" name="Oval 54"/>
            <p:cNvSpPr/>
            <p:nvPr/>
          </p:nvSpPr>
          <p:spPr>
            <a:xfrm rot="19922172">
              <a:off x="1015171" y="1846376"/>
              <a:ext cx="133817" cy="13381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0" name="Oval 55"/>
            <p:cNvSpPr/>
            <p:nvPr/>
          </p:nvSpPr>
          <p:spPr>
            <a:xfrm rot="19922172">
              <a:off x="1081342" y="242517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1" name="Oval 56"/>
            <p:cNvSpPr/>
            <p:nvPr/>
          </p:nvSpPr>
          <p:spPr>
            <a:xfrm rot="19922172">
              <a:off x="1065021" y="1678254"/>
              <a:ext cx="99101" cy="9910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2" name="Oval 57"/>
            <p:cNvSpPr/>
            <p:nvPr/>
          </p:nvSpPr>
          <p:spPr>
            <a:xfrm rot="19922172">
              <a:off x="917669" y="1565888"/>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3" name="Oval 58"/>
            <p:cNvSpPr/>
            <p:nvPr/>
          </p:nvSpPr>
          <p:spPr>
            <a:xfrm rot="19922172">
              <a:off x="1091735" y="1545882"/>
              <a:ext cx="68717" cy="687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4" name="Oval 59"/>
            <p:cNvSpPr/>
            <p:nvPr/>
          </p:nvSpPr>
          <p:spPr>
            <a:xfrm rot="19922172">
              <a:off x="1179230" y="199815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5" name="Oval 60"/>
            <p:cNvSpPr/>
            <p:nvPr/>
          </p:nvSpPr>
          <p:spPr>
            <a:xfrm rot="19922172">
              <a:off x="1018407" y="2327145"/>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6" name="Oval 61"/>
            <p:cNvSpPr/>
            <p:nvPr/>
          </p:nvSpPr>
          <p:spPr>
            <a:xfrm rot="19922172">
              <a:off x="1196439" y="1448263"/>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7" name="Oval 62"/>
            <p:cNvSpPr/>
            <p:nvPr/>
          </p:nvSpPr>
          <p:spPr>
            <a:xfrm>
              <a:off x="0" y="579548"/>
              <a:ext cx="403980"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8" name="Oval 63"/>
            <p:cNvSpPr/>
            <p:nvPr/>
          </p:nvSpPr>
          <p:spPr>
            <a:xfrm>
              <a:off x="899032" y="-1"/>
              <a:ext cx="403981" cy="403982"/>
            </a:xfrm>
            <a:prstGeom prst="ellipse">
              <a:avLst/>
            </a:prstGeom>
            <a:solidFill>
              <a:srgbClr val="40404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69" name="Oval 64"/>
            <p:cNvSpPr/>
            <p:nvPr/>
          </p:nvSpPr>
          <p:spPr>
            <a:xfrm>
              <a:off x="1498388" y="149158"/>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70" name="Oval 65"/>
            <p:cNvSpPr/>
            <p:nvPr/>
          </p:nvSpPr>
          <p:spPr>
            <a:xfrm>
              <a:off x="299677" y="149158"/>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71" name="Oval 66"/>
            <p:cNvSpPr/>
            <p:nvPr/>
          </p:nvSpPr>
          <p:spPr>
            <a:xfrm>
              <a:off x="1798065" y="579548"/>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72" name="Straight Connector 67"/>
            <p:cNvSpPr/>
            <p:nvPr/>
          </p:nvSpPr>
          <p:spPr>
            <a:xfrm flipH="1" flipV="1">
              <a:off x="1101021" y="403978"/>
              <a:ext cx="2" cy="939651"/>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73" name="Straight Connector 68"/>
            <p:cNvSpPr/>
            <p:nvPr/>
          </p:nvSpPr>
          <p:spPr>
            <a:xfrm flipH="1" flipV="1">
              <a:off x="801346"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74" name="Straight Connector 69"/>
            <p:cNvSpPr/>
            <p:nvPr/>
          </p:nvSpPr>
          <p:spPr>
            <a:xfrm flipV="1">
              <a:off x="1101023"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75" name="Straight Connector 70"/>
            <p:cNvSpPr/>
            <p:nvPr/>
          </p:nvSpPr>
          <p:spPr>
            <a:xfrm flipV="1">
              <a:off x="1101021" y="781538"/>
              <a:ext cx="697043"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76" name="Freeform 81"/>
            <p:cNvSpPr/>
            <p:nvPr/>
          </p:nvSpPr>
          <p:spPr>
            <a:xfrm>
              <a:off x="700400" y="350650"/>
              <a:ext cx="381360" cy="976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p>
          </p:txBody>
        </p:sp>
        <p:sp>
          <p:nvSpPr>
            <p:cNvPr id="1577" name="Freeform 114"/>
            <p:cNvSpPr/>
            <p:nvPr/>
          </p:nvSpPr>
          <p:spPr>
            <a:xfrm flipH="1">
              <a:off x="1124351" y="350650"/>
              <a:ext cx="381360" cy="976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p>
          </p:txBody>
        </p:sp>
        <p:sp>
          <p:nvSpPr>
            <p:cNvPr id="1578" name="Straight Connector 73"/>
            <p:cNvSpPr/>
            <p:nvPr/>
          </p:nvSpPr>
          <p:spPr>
            <a:xfrm>
              <a:off x="403978" y="781538"/>
              <a:ext cx="697044"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79" name="Straight Connector 74"/>
            <p:cNvSpPr/>
            <p:nvPr/>
          </p:nvSpPr>
          <p:spPr>
            <a:xfrm flipH="1" flipV="1">
              <a:off x="644494"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80" name="Straight Connector 75"/>
            <p:cNvSpPr/>
            <p:nvPr/>
          </p:nvSpPr>
          <p:spPr>
            <a:xfrm flipV="1">
              <a:off x="1101021"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pPr/>
            </a:p>
          </p:txBody>
        </p:sp>
        <p:sp>
          <p:nvSpPr>
            <p:cNvPr id="1581" name="Oval 76"/>
            <p:cNvSpPr/>
            <p:nvPr/>
          </p:nvSpPr>
          <p:spPr>
            <a:xfrm>
              <a:off x="1034115" y="1343630"/>
              <a:ext cx="133817" cy="1338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2" name="Oval 77"/>
            <p:cNvSpPr/>
            <p:nvPr/>
          </p:nvSpPr>
          <p:spPr>
            <a:xfrm>
              <a:off x="1498388" y="988547"/>
              <a:ext cx="403981"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3" name="Oval 78"/>
            <p:cNvSpPr/>
            <p:nvPr/>
          </p:nvSpPr>
          <p:spPr>
            <a:xfrm>
              <a:off x="299677" y="988547"/>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4" name="Oval 79"/>
            <p:cNvSpPr/>
            <p:nvPr/>
          </p:nvSpPr>
          <p:spPr>
            <a:xfrm>
              <a:off x="599354" y="516196"/>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5" name="Oval 80"/>
            <p:cNvSpPr/>
            <p:nvPr/>
          </p:nvSpPr>
          <p:spPr>
            <a:xfrm>
              <a:off x="1198710" y="516196"/>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6" name="Donut 1"/>
            <p:cNvSpPr/>
            <p:nvPr/>
          </p:nvSpPr>
          <p:spPr>
            <a:xfrm>
              <a:off x="1281322" y="589504"/>
              <a:ext cx="232243" cy="257365"/>
            </a:xfrm>
            <a:custGeom>
              <a:avLst/>
              <a:gdLst/>
              <a:ahLst/>
              <a:cxnLst>
                <a:cxn ang="0">
                  <a:pos x="wd2" y="hd2"/>
                </a:cxn>
                <a:cxn ang="5400000">
                  <a:pos x="wd2" y="hd2"/>
                </a:cxn>
                <a:cxn ang="10800000">
                  <a:pos x="wd2" y="hd2"/>
                </a:cxn>
                <a:cxn ang="16200000">
                  <a:pos x="wd2" y="hd2"/>
                </a:cxn>
              </a:cxnLst>
              <a:rect l="0" t="0" r="r" b="b"/>
              <a:pathLst>
                <a:path w="20824" h="21600" fill="norm" stroke="1"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pPr>
            </a:p>
          </p:txBody>
        </p:sp>
        <p:sp>
          <p:nvSpPr>
            <p:cNvPr id="1587" name="Oval 12287"/>
            <p:cNvSpPr/>
            <p:nvPr/>
          </p:nvSpPr>
          <p:spPr>
            <a:xfrm>
              <a:off x="387739" y="234395"/>
              <a:ext cx="234568" cy="233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88" name="Oval 21"/>
            <p:cNvSpPr/>
            <p:nvPr/>
          </p:nvSpPr>
          <p:spPr>
            <a:xfrm rot="20700000">
              <a:off x="373629" y="1092407"/>
              <a:ext cx="241610" cy="196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89" name="Isosceles Triangle 20"/>
            <p:cNvSpPr/>
            <p:nvPr/>
          </p:nvSpPr>
          <p:spPr>
            <a:xfrm rot="8201235">
              <a:off x="1603378" y="239664"/>
              <a:ext cx="201321" cy="221973"/>
            </a:xfrm>
            <a:custGeom>
              <a:avLst/>
              <a:gdLst/>
              <a:ahLst/>
              <a:cxnLst>
                <a:cxn ang="0">
                  <a:pos x="wd2" y="hd2"/>
                </a:cxn>
                <a:cxn ang="5400000">
                  <a:pos x="wd2" y="hd2"/>
                </a:cxn>
                <a:cxn ang="10800000">
                  <a:pos x="wd2" y="hd2"/>
                </a:cxn>
                <a:cxn ang="16200000">
                  <a:pos x="wd2" y="hd2"/>
                </a:cxn>
              </a:cxnLst>
              <a:rect l="0" t="0" r="r" b="b"/>
              <a:pathLst>
                <a:path w="21594" h="21600" fill="norm" stroke="1" extrusionOk="0">
                  <a:moveTo>
                    <a:pt x="7196" y="21130"/>
                  </a:moveTo>
                  <a:cubicBezTo>
                    <a:pt x="6616" y="20592"/>
                    <a:pt x="6250" y="19862"/>
                    <a:pt x="6226" y="19050"/>
                  </a:cubicBezTo>
                  <a:cubicBezTo>
                    <a:pt x="6186" y="17713"/>
                    <a:pt x="7085" y="16551"/>
                    <a:pt x="8384" y="16093"/>
                  </a:cubicBezTo>
                  <a:lnTo>
                    <a:pt x="8242" y="11348"/>
                  </a:lnTo>
                  <a:lnTo>
                    <a:pt x="5263" y="11286"/>
                  </a:lnTo>
                  <a:lnTo>
                    <a:pt x="5263" y="12192"/>
                  </a:lnTo>
                  <a:cubicBezTo>
                    <a:pt x="5263" y="12465"/>
                    <a:pt x="5019" y="12686"/>
                    <a:pt x="4719" y="12686"/>
                  </a:cubicBezTo>
                  <a:lnTo>
                    <a:pt x="3312" y="12686"/>
                  </a:lnTo>
                  <a:cubicBezTo>
                    <a:pt x="3213" y="12907"/>
                    <a:pt x="3174" y="13138"/>
                    <a:pt x="3136" y="13465"/>
                  </a:cubicBezTo>
                  <a:lnTo>
                    <a:pt x="1269" y="13465"/>
                  </a:lnTo>
                  <a:cubicBezTo>
                    <a:pt x="1291" y="13180"/>
                    <a:pt x="1272" y="12931"/>
                    <a:pt x="1189" y="12686"/>
                  </a:cubicBezTo>
                  <a:lnTo>
                    <a:pt x="36" y="12686"/>
                  </a:lnTo>
                  <a:cubicBezTo>
                    <a:pt x="5" y="12250"/>
                    <a:pt x="-6" y="11860"/>
                    <a:pt x="2" y="11495"/>
                  </a:cubicBezTo>
                  <a:cubicBezTo>
                    <a:pt x="27" y="10401"/>
                    <a:pt x="222" y="9530"/>
                    <a:pt x="533" y="8291"/>
                  </a:cubicBezTo>
                  <a:cubicBezTo>
                    <a:pt x="1303" y="5890"/>
                    <a:pt x="2459" y="4167"/>
                    <a:pt x="4387" y="2607"/>
                  </a:cubicBezTo>
                  <a:cubicBezTo>
                    <a:pt x="3397" y="5870"/>
                    <a:pt x="3137" y="6844"/>
                    <a:pt x="3737" y="7633"/>
                  </a:cubicBezTo>
                  <a:cubicBezTo>
                    <a:pt x="4447" y="7770"/>
                    <a:pt x="3971" y="7655"/>
                    <a:pt x="4719" y="7818"/>
                  </a:cubicBezTo>
                  <a:cubicBezTo>
                    <a:pt x="5045" y="7912"/>
                    <a:pt x="5263" y="8039"/>
                    <a:pt x="5263" y="8312"/>
                  </a:cubicBezTo>
                  <a:lnTo>
                    <a:pt x="5263" y="9007"/>
                  </a:lnTo>
                  <a:lnTo>
                    <a:pt x="8170" y="8946"/>
                  </a:lnTo>
                  <a:lnTo>
                    <a:pt x="8069" y="5565"/>
                  </a:lnTo>
                  <a:cubicBezTo>
                    <a:pt x="6745" y="5172"/>
                    <a:pt x="5778" y="4055"/>
                    <a:pt x="5738" y="2718"/>
                  </a:cubicBezTo>
                  <a:cubicBezTo>
                    <a:pt x="5705" y="1636"/>
                    <a:pt x="6288" y="668"/>
                    <a:pt x="7199" y="93"/>
                  </a:cubicBezTo>
                  <a:lnTo>
                    <a:pt x="7292" y="3194"/>
                  </a:lnTo>
                  <a:lnTo>
                    <a:pt x="11052" y="3102"/>
                  </a:lnTo>
                  <a:lnTo>
                    <a:pt x="10959" y="0"/>
                  </a:lnTo>
                  <a:cubicBezTo>
                    <a:pt x="11904" y="530"/>
                    <a:pt x="12543" y="1467"/>
                    <a:pt x="12576" y="2550"/>
                  </a:cubicBezTo>
                  <a:cubicBezTo>
                    <a:pt x="12616" y="3887"/>
                    <a:pt x="11717" y="5049"/>
                    <a:pt x="10418" y="5507"/>
                  </a:cubicBezTo>
                  <a:lnTo>
                    <a:pt x="10519" y="8897"/>
                  </a:lnTo>
                  <a:lnTo>
                    <a:pt x="21594" y="8665"/>
                  </a:lnTo>
                  <a:lnTo>
                    <a:pt x="21594" y="11628"/>
                  </a:lnTo>
                  <a:lnTo>
                    <a:pt x="10594" y="11398"/>
                  </a:lnTo>
                  <a:lnTo>
                    <a:pt x="10733" y="16035"/>
                  </a:lnTo>
                  <a:cubicBezTo>
                    <a:pt x="12057" y="16428"/>
                    <a:pt x="13024" y="17545"/>
                    <a:pt x="13064" y="18882"/>
                  </a:cubicBezTo>
                  <a:cubicBezTo>
                    <a:pt x="13096" y="19964"/>
                    <a:pt x="12514" y="20932"/>
                    <a:pt x="11603" y="21507"/>
                  </a:cubicBezTo>
                  <a:lnTo>
                    <a:pt x="11510" y="18406"/>
                  </a:lnTo>
                  <a:lnTo>
                    <a:pt x="7750" y="18498"/>
                  </a:lnTo>
                  <a:lnTo>
                    <a:pt x="7842" y="21600"/>
                  </a:lnTo>
                  <a:cubicBezTo>
                    <a:pt x="7606" y="21468"/>
                    <a:pt x="7389" y="21310"/>
                    <a:pt x="7196" y="21130"/>
                  </a:cubicBezTo>
                  <a:close/>
                  <a:moveTo>
                    <a:pt x="225" y="16284"/>
                  </a:moveTo>
                  <a:cubicBezTo>
                    <a:pt x="127" y="16194"/>
                    <a:pt x="66" y="16071"/>
                    <a:pt x="66" y="15934"/>
                  </a:cubicBezTo>
                  <a:lnTo>
                    <a:pt x="66" y="13959"/>
                  </a:lnTo>
                  <a:cubicBezTo>
                    <a:pt x="66" y="13686"/>
                    <a:pt x="310" y="13465"/>
                    <a:pt x="610" y="13465"/>
                  </a:cubicBezTo>
                  <a:lnTo>
                    <a:pt x="3815" y="13465"/>
                  </a:lnTo>
                  <a:cubicBezTo>
                    <a:pt x="4116" y="13465"/>
                    <a:pt x="4360" y="13686"/>
                    <a:pt x="4360" y="13959"/>
                  </a:cubicBezTo>
                  <a:lnTo>
                    <a:pt x="4360" y="15934"/>
                  </a:lnTo>
                  <a:cubicBezTo>
                    <a:pt x="4360" y="16207"/>
                    <a:pt x="4116" y="16428"/>
                    <a:pt x="3815" y="16428"/>
                  </a:cubicBezTo>
                  <a:lnTo>
                    <a:pt x="610" y="16428"/>
                  </a:lnTo>
                  <a:cubicBezTo>
                    <a:pt x="460" y="16428"/>
                    <a:pt x="324" y="16373"/>
                    <a:pt x="225" y="1628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90" name="Trapezoid 10"/>
            <p:cNvSpPr/>
            <p:nvPr/>
          </p:nvSpPr>
          <p:spPr>
            <a:xfrm>
              <a:off x="1594815" y="1088840"/>
              <a:ext cx="213906" cy="213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91" name="Oval 7"/>
            <p:cNvSpPr/>
            <p:nvPr/>
          </p:nvSpPr>
          <p:spPr>
            <a:xfrm>
              <a:off x="142765" y="672849"/>
              <a:ext cx="165488" cy="217379"/>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1615"/>
                  </a:lnTo>
                  <a:lnTo>
                    <a:pt x="14910" y="11615"/>
                  </a:lnTo>
                  <a:lnTo>
                    <a:pt x="14910" y="16602"/>
                  </a:lnTo>
                  <a:cubicBezTo>
                    <a:pt x="14910" y="19357"/>
                    <a:pt x="11975" y="21590"/>
                    <a:pt x="8355" y="21590"/>
                  </a:cubicBezTo>
                  <a:lnTo>
                    <a:pt x="6554" y="21590"/>
                  </a:lnTo>
                  <a:cubicBezTo>
                    <a:pt x="2935" y="21590"/>
                    <a:pt x="0" y="19357"/>
                    <a:pt x="0" y="16602"/>
                  </a:cubicBezTo>
                  <a:lnTo>
                    <a:pt x="0" y="11694"/>
                  </a:lnTo>
                  <a:lnTo>
                    <a:pt x="0" y="11694"/>
                  </a:ln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92" name="Rounded Rectangle 1"/>
            <p:cNvSpPr/>
            <p:nvPr/>
          </p:nvSpPr>
          <p:spPr>
            <a:xfrm>
              <a:off x="1006617" y="107477"/>
              <a:ext cx="187444" cy="187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93" name="Freeform 19"/>
            <p:cNvSpPr/>
            <p:nvPr/>
          </p:nvSpPr>
          <p:spPr>
            <a:xfrm>
              <a:off x="1902367" y="672904"/>
              <a:ext cx="224948" cy="221340"/>
            </a:xfrm>
            <a:custGeom>
              <a:avLst/>
              <a:gdLst/>
              <a:ahLst/>
              <a:cxnLst>
                <a:cxn ang="0">
                  <a:pos x="wd2" y="hd2"/>
                </a:cxn>
                <a:cxn ang="5400000">
                  <a:pos x="wd2" y="hd2"/>
                </a:cxn>
                <a:cxn ang="10800000">
                  <a:pos x="wd2" y="hd2"/>
                </a:cxn>
                <a:cxn ang="16200000">
                  <a:pos x="wd2" y="hd2"/>
                </a:cxn>
              </a:cxnLst>
              <a:rect l="0" t="0" r="r" b="b"/>
              <a:pathLst>
                <a:path w="19550" h="21357" fill="norm" stroke="1"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594" name="Oval 66"/>
            <p:cNvSpPr/>
            <p:nvPr/>
          </p:nvSpPr>
          <p:spPr>
            <a:xfrm rot="20700000">
              <a:off x="686083" y="632405"/>
              <a:ext cx="213359" cy="182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14" name="Group 111"/>
          <p:cNvGrpSpPr/>
          <p:nvPr/>
        </p:nvGrpSpPr>
        <p:grpSpPr>
          <a:xfrm>
            <a:off x="10430198" y="200349"/>
            <a:ext cx="1503042" cy="3058086"/>
            <a:chOff x="0" y="0"/>
            <a:chExt cx="1503040" cy="3058085"/>
          </a:xfrm>
        </p:grpSpPr>
        <p:grpSp>
          <p:nvGrpSpPr>
            <p:cNvPr id="1598" name="그룹 7"/>
            <p:cNvGrpSpPr/>
            <p:nvPr/>
          </p:nvGrpSpPr>
          <p:grpSpPr>
            <a:xfrm>
              <a:off x="0" y="1053809"/>
              <a:ext cx="1390158" cy="371400"/>
              <a:chOff x="0" y="0"/>
              <a:chExt cx="1390157" cy="371398"/>
            </a:xfrm>
          </p:grpSpPr>
          <p:sp>
            <p:nvSpPr>
              <p:cNvPr id="1596"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597" name="자유형: 도형 32"/>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grpSp>
        <p:grpSp>
          <p:nvGrpSpPr>
            <p:cNvPr id="1601" name="그룹 34"/>
            <p:cNvGrpSpPr/>
            <p:nvPr/>
          </p:nvGrpSpPr>
          <p:grpSpPr>
            <a:xfrm>
              <a:off x="112883" y="1462029"/>
              <a:ext cx="1390158" cy="371399"/>
              <a:chOff x="0" y="0"/>
              <a:chExt cx="1390157" cy="371398"/>
            </a:xfrm>
          </p:grpSpPr>
          <p:sp>
            <p:nvSpPr>
              <p:cNvPr id="1599"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00" name="자유형: 도형 3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grpSp>
        <p:grpSp>
          <p:nvGrpSpPr>
            <p:cNvPr id="1604" name="그룹 37"/>
            <p:cNvGrpSpPr/>
            <p:nvPr/>
          </p:nvGrpSpPr>
          <p:grpSpPr>
            <a:xfrm>
              <a:off x="0" y="1870248"/>
              <a:ext cx="1390158" cy="371400"/>
              <a:chOff x="0" y="0"/>
              <a:chExt cx="1390157" cy="371398"/>
            </a:xfrm>
          </p:grpSpPr>
          <p:sp>
            <p:nvSpPr>
              <p:cNvPr id="1602"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03" name="자유형: 도형 39"/>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grpSp>
        <p:grpSp>
          <p:nvGrpSpPr>
            <p:cNvPr id="1607" name="그룹 40"/>
            <p:cNvGrpSpPr/>
            <p:nvPr/>
          </p:nvGrpSpPr>
          <p:grpSpPr>
            <a:xfrm>
              <a:off x="112883" y="2278468"/>
              <a:ext cx="1390158" cy="371399"/>
              <a:chOff x="0" y="0"/>
              <a:chExt cx="1390157" cy="371398"/>
            </a:xfrm>
          </p:grpSpPr>
          <p:sp>
            <p:nvSpPr>
              <p:cNvPr id="1605"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06" name="자유형: 도형 4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10" name="그룹 47"/>
            <p:cNvGrpSpPr/>
            <p:nvPr/>
          </p:nvGrpSpPr>
          <p:grpSpPr>
            <a:xfrm>
              <a:off x="0" y="2686687"/>
              <a:ext cx="1390158" cy="371399"/>
              <a:chOff x="0" y="0"/>
              <a:chExt cx="1390157" cy="371398"/>
            </a:xfrm>
          </p:grpSpPr>
          <p:sp>
            <p:nvSpPr>
              <p:cNvPr id="1608"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09" name="자유형: 도형 68"/>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13" name="그룹 14"/>
            <p:cNvGrpSpPr/>
            <p:nvPr/>
          </p:nvGrpSpPr>
          <p:grpSpPr>
            <a:xfrm>
              <a:off x="402969" y="0"/>
              <a:ext cx="697098" cy="1095850"/>
              <a:chOff x="0" y="0"/>
              <a:chExt cx="697097" cy="1095849"/>
            </a:xfrm>
          </p:grpSpPr>
          <p:sp>
            <p:nvSpPr>
              <p:cNvPr id="1611" name="자유형: 도형 69"/>
              <p:cNvSpPr/>
              <p:nvPr/>
            </p:nvSpPr>
            <p:spPr>
              <a:xfrm>
                <a:off x="35556" y="39255"/>
                <a:ext cx="618351" cy="6749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12" name="자유형: 도형 79"/>
              <p:cNvSpPr/>
              <p:nvPr/>
            </p:nvSpPr>
            <p:spPr>
              <a:xfrm>
                <a:off x="-1" y="0"/>
                <a:ext cx="697099" cy="1095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776" y="13835"/>
                    </a:lnTo>
                    <a:lnTo>
                      <a:pt x="10800" y="13835"/>
                    </a:lnTo>
                    <a:lnTo>
                      <a:pt x="10824"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grpSp>
        <p:nvGrpSpPr>
          <p:cNvPr id="1640" name="Group 112"/>
          <p:cNvGrpSpPr/>
          <p:nvPr/>
        </p:nvGrpSpPr>
        <p:grpSpPr>
          <a:xfrm>
            <a:off x="7610186" y="3444519"/>
            <a:ext cx="3537599" cy="3481153"/>
            <a:chOff x="0" y="0"/>
            <a:chExt cx="3537597" cy="3481151"/>
          </a:xfrm>
        </p:grpSpPr>
        <p:grpSp>
          <p:nvGrpSpPr>
            <p:cNvPr id="1626" name="Group 113"/>
            <p:cNvGrpSpPr/>
            <p:nvPr/>
          </p:nvGrpSpPr>
          <p:grpSpPr>
            <a:xfrm>
              <a:off x="0" y="1381799"/>
              <a:ext cx="2098474" cy="2099353"/>
              <a:chOff x="0" y="0"/>
              <a:chExt cx="2098473" cy="2099352"/>
            </a:xfrm>
          </p:grpSpPr>
          <p:sp>
            <p:nvSpPr>
              <p:cNvPr id="1615" name="Rounded Rectangle 41"/>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16" name="Rounded Rectangle 62"/>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17" name="Rounded Rectangle 63"/>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18" name="Rounded Rectangle 64"/>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19" name="Rounded Rectangle 65"/>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0" name="Rounded Rectangle 66"/>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1" name="Rounded Rectangle 67"/>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2" name="Rounded Rectangle 68"/>
              <p:cNvSpPr/>
              <p:nvPr/>
            </p:nvSpPr>
            <p:spPr>
              <a:xfrm rot="18596472">
                <a:off x="1680393" y="95917"/>
                <a:ext cx="41594"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3" name="Rounded Rectangle 69"/>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4" name="Oval 39"/>
              <p:cNvSpPr/>
              <p:nvPr/>
            </p:nvSpPr>
            <p:spPr>
              <a:xfrm flipH="1" rot="15823978">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25"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grpSp>
        <p:grpSp>
          <p:nvGrpSpPr>
            <p:cNvPr id="1639" name="Group 114"/>
            <p:cNvGrpSpPr/>
            <p:nvPr/>
          </p:nvGrpSpPr>
          <p:grpSpPr>
            <a:xfrm>
              <a:off x="1439124" y="-1"/>
              <a:ext cx="2098474" cy="2099354"/>
              <a:chOff x="0" y="0"/>
              <a:chExt cx="2098473" cy="2099352"/>
            </a:xfrm>
          </p:grpSpPr>
          <p:sp>
            <p:nvSpPr>
              <p:cNvPr id="1627" name="Rounded Rectangle 16"/>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8" name="Rounded Rectangle 17"/>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29" name="Rounded Rectangle 18"/>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0" name="Rounded Rectangle 19"/>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1" name="Rounded Rectangle 20"/>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2" name="Rounded Rectangle 21"/>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3" name="Rounded Rectangle 22"/>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4" name="Rounded Rectangle 23"/>
              <p:cNvSpPr/>
              <p:nvPr/>
            </p:nvSpPr>
            <p:spPr>
              <a:xfrm rot="18596472">
                <a:off x="1663988" y="103578"/>
                <a:ext cx="61577"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5" name="Rounded Rectangle 24"/>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36" name="Oval 39"/>
              <p:cNvSpPr/>
              <p:nvPr/>
            </p:nvSpPr>
            <p:spPr>
              <a:xfrm flipH="1" rot="15823978">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37"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38" name="Rounded Rectangle 21"/>
              <p:cNvSpPr/>
              <p:nvPr/>
            </p:nvSpPr>
            <p:spPr>
              <a:xfrm rot="18596472">
                <a:off x="364900" y="1363058"/>
                <a:ext cx="61577" cy="61951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sp>
        <p:nvSpPr>
          <p:cNvPr id="1641" name="Freeform: Shape 138"/>
          <p:cNvSpPr/>
          <p:nvPr/>
        </p:nvSpPr>
        <p:spPr>
          <a:xfrm rot="355510">
            <a:off x="10018975" y="5511786"/>
            <a:ext cx="1129891" cy="1149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9" rIns="45719" anchor="ctr"/>
          <a:lstStyle/>
          <a:p>
            <a:pPr/>
          </a:p>
        </p:txBody>
      </p:sp>
      <p:sp>
        <p:nvSpPr>
          <p:cNvPr id="1642" name="Freeform: Shape 139"/>
          <p:cNvSpPr/>
          <p:nvPr/>
        </p:nvSpPr>
        <p:spPr>
          <a:xfrm flipH="1" rot="11654967">
            <a:off x="7657571" y="4035051"/>
            <a:ext cx="1313752" cy="1239829"/>
          </a:xfrm>
          <a:custGeom>
            <a:avLst/>
            <a:gdLst/>
            <a:ahLst/>
            <a:cxnLst>
              <a:cxn ang="0">
                <a:pos x="wd2" y="hd2"/>
              </a:cxn>
              <a:cxn ang="5400000">
                <a:pos x="wd2" y="hd2"/>
              </a:cxn>
              <a:cxn ang="10800000">
                <a:pos x="wd2" y="hd2"/>
              </a:cxn>
              <a:cxn ang="16200000">
                <a:pos x="wd2" y="hd2"/>
              </a:cxn>
            </a:cxnLst>
            <a:rect l="0" t="0" r="r" b="b"/>
            <a:pathLst>
              <a:path w="21273" h="21512" fill="norm" stroke="1"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9" rIns="45719" anchor="ctr"/>
          <a:lstStyle/>
          <a:p>
            <a:pPr/>
          </a:p>
        </p:txBody>
      </p:sp>
      <p:sp>
        <p:nvSpPr>
          <p:cNvPr id="1643" name="Freeform: Shape 140"/>
          <p:cNvSpPr/>
          <p:nvPr/>
        </p:nvSpPr>
        <p:spPr>
          <a:xfrm rot="1022389">
            <a:off x="10763366" y="4382586"/>
            <a:ext cx="1025412" cy="838257"/>
          </a:xfrm>
          <a:custGeom>
            <a:avLst/>
            <a:gdLst/>
            <a:ahLst/>
            <a:cxnLst>
              <a:cxn ang="0">
                <a:pos x="wd2" y="hd2"/>
              </a:cxn>
              <a:cxn ang="5400000">
                <a:pos x="wd2" y="hd2"/>
              </a:cxn>
              <a:cxn ang="10800000">
                <a:pos x="wd2" y="hd2"/>
              </a:cxn>
              <a:cxn ang="16200000">
                <a:pos x="wd2" y="hd2"/>
              </a:cxn>
            </a:cxnLst>
            <a:rect l="0" t="0" r="r" b="b"/>
            <a:pathLst>
              <a:path w="21069" h="21190" fill="norm" stroke="1" extrusionOk="0">
                <a:moveTo>
                  <a:pt x="12086" y="123"/>
                </a:moveTo>
                <a:cubicBezTo>
                  <a:pt x="12285" y="33"/>
                  <a:pt x="12493" y="-7"/>
                  <a:pt x="12700" y="2"/>
                </a:cubicBezTo>
                <a:cubicBezTo>
                  <a:pt x="13114" y="19"/>
                  <a:pt x="13520" y="230"/>
                  <a:pt x="13820" y="618"/>
                </a:cubicBezTo>
                <a:cubicBezTo>
                  <a:pt x="14448" y="1430"/>
                  <a:pt x="14393" y="2691"/>
                  <a:pt x="13762" y="3428"/>
                </a:cubicBezTo>
                <a:lnTo>
                  <a:pt x="13016" y="3778"/>
                </a:lnTo>
                <a:lnTo>
                  <a:pt x="13016" y="8483"/>
                </a:lnTo>
                <a:lnTo>
                  <a:pt x="13390" y="8588"/>
                </a:lnTo>
                <a:cubicBezTo>
                  <a:pt x="13634" y="8720"/>
                  <a:pt x="13861" y="8912"/>
                  <a:pt x="14053" y="9161"/>
                </a:cubicBezTo>
                <a:cubicBezTo>
                  <a:pt x="14657" y="9942"/>
                  <a:pt x="14768" y="11047"/>
                  <a:pt x="14445" y="11949"/>
                </a:cubicBezTo>
                <a:lnTo>
                  <a:pt x="14376" y="12070"/>
                </a:lnTo>
                <a:lnTo>
                  <a:pt x="16524" y="14848"/>
                </a:lnTo>
                <a:lnTo>
                  <a:pt x="17192" y="14333"/>
                </a:lnTo>
                <a:cubicBezTo>
                  <a:pt x="18251" y="13852"/>
                  <a:pt x="19477" y="14178"/>
                  <a:pt x="20278" y="15214"/>
                </a:cubicBezTo>
                <a:cubicBezTo>
                  <a:pt x="21396" y="16661"/>
                  <a:pt x="21298" y="18904"/>
                  <a:pt x="20176" y="20217"/>
                </a:cubicBezTo>
                <a:cubicBezTo>
                  <a:pt x="19000" y="21593"/>
                  <a:pt x="17176" y="21472"/>
                  <a:pt x="16109" y="20092"/>
                </a:cubicBezTo>
                <a:cubicBezTo>
                  <a:pt x="15270" y="19007"/>
                  <a:pt x="15116" y="17473"/>
                  <a:pt x="15564" y="16221"/>
                </a:cubicBezTo>
                <a:lnTo>
                  <a:pt x="15705" y="15974"/>
                </a:lnTo>
                <a:lnTo>
                  <a:pt x="13506" y="13129"/>
                </a:lnTo>
                <a:lnTo>
                  <a:pt x="13272" y="13308"/>
                </a:lnTo>
                <a:cubicBezTo>
                  <a:pt x="12510" y="13655"/>
                  <a:pt x="11627" y="13420"/>
                  <a:pt x="11050" y="12674"/>
                </a:cubicBezTo>
                <a:lnTo>
                  <a:pt x="10998" y="12572"/>
                </a:lnTo>
                <a:lnTo>
                  <a:pt x="4060" y="14630"/>
                </a:lnTo>
                <a:lnTo>
                  <a:pt x="3975" y="15123"/>
                </a:lnTo>
                <a:cubicBezTo>
                  <a:pt x="3869" y="15430"/>
                  <a:pt x="3710" y="15717"/>
                  <a:pt x="3498" y="15965"/>
                </a:cubicBezTo>
                <a:cubicBezTo>
                  <a:pt x="2690" y="16910"/>
                  <a:pt x="1375" y="16916"/>
                  <a:pt x="569" y="15874"/>
                </a:cubicBezTo>
                <a:cubicBezTo>
                  <a:pt x="-199" y="14880"/>
                  <a:pt x="-204" y="13261"/>
                  <a:pt x="643" y="12270"/>
                </a:cubicBezTo>
                <a:cubicBezTo>
                  <a:pt x="845" y="12034"/>
                  <a:pt x="1079" y="11856"/>
                  <a:pt x="1328" y="11739"/>
                </a:cubicBezTo>
                <a:cubicBezTo>
                  <a:pt x="2077" y="11387"/>
                  <a:pt x="2968" y="11579"/>
                  <a:pt x="3572" y="12361"/>
                </a:cubicBezTo>
                <a:lnTo>
                  <a:pt x="3908" y="13017"/>
                </a:lnTo>
                <a:lnTo>
                  <a:pt x="10511" y="11058"/>
                </a:lnTo>
                <a:lnTo>
                  <a:pt x="10482" y="10836"/>
                </a:lnTo>
                <a:cubicBezTo>
                  <a:pt x="10500" y="10184"/>
                  <a:pt x="10719" y="9543"/>
                  <a:pt x="11124" y="9071"/>
                </a:cubicBezTo>
                <a:cubicBezTo>
                  <a:pt x="11335" y="8823"/>
                  <a:pt x="11576" y="8642"/>
                  <a:pt x="11831" y="8527"/>
                </a:cubicBezTo>
                <a:lnTo>
                  <a:pt x="12211" y="8452"/>
                </a:lnTo>
                <a:lnTo>
                  <a:pt x="12211" y="3866"/>
                </a:lnTo>
                <a:lnTo>
                  <a:pt x="11995" y="3805"/>
                </a:lnTo>
                <a:cubicBezTo>
                  <a:pt x="11804" y="3701"/>
                  <a:pt x="11628" y="3552"/>
                  <a:pt x="11478" y="3358"/>
                </a:cubicBezTo>
                <a:cubicBezTo>
                  <a:pt x="10850" y="2545"/>
                  <a:pt x="10905" y="1285"/>
                  <a:pt x="11535" y="547"/>
                </a:cubicBezTo>
                <a:cubicBezTo>
                  <a:pt x="11700" y="354"/>
                  <a:pt x="11888" y="213"/>
                  <a:pt x="12086" y="123"/>
                </a:cubicBezTo>
                <a:close/>
              </a:path>
            </a:pathLst>
          </a:custGeom>
          <a:solidFill>
            <a:srgbClr val="808080"/>
          </a:solidFill>
          <a:ln w="12700">
            <a:miter lim="400000"/>
          </a:ln>
        </p:spPr>
        <p:txBody>
          <a:bodyPr lIns="45719" rIns="45719" anchor="ctr"/>
          <a:lstStyle/>
          <a:p>
            <a:pPr algn="ctr">
              <a:defRPr>
                <a:solidFill>
                  <a:srgbClr val="FFFFFF"/>
                </a:solidFill>
              </a:defRPr>
            </a:pPr>
          </a:p>
        </p:txBody>
      </p:sp>
      <p:grpSp>
        <p:nvGrpSpPr>
          <p:cNvPr id="1656" name="Group 212"/>
          <p:cNvGrpSpPr/>
          <p:nvPr/>
        </p:nvGrpSpPr>
        <p:grpSpPr>
          <a:xfrm>
            <a:off x="501569" y="2062075"/>
            <a:ext cx="1891727" cy="1331152"/>
            <a:chOff x="0" y="0"/>
            <a:chExt cx="1891725" cy="1331151"/>
          </a:xfrm>
        </p:grpSpPr>
        <p:grpSp>
          <p:nvGrpSpPr>
            <p:cNvPr id="1649" name="그룹 26"/>
            <p:cNvGrpSpPr/>
            <p:nvPr/>
          </p:nvGrpSpPr>
          <p:grpSpPr>
            <a:xfrm>
              <a:off x="1007959" y="0"/>
              <a:ext cx="883767" cy="1331152"/>
              <a:chOff x="0" y="0"/>
              <a:chExt cx="883765" cy="1331151"/>
            </a:xfrm>
          </p:grpSpPr>
          <p:sp>
            <p:nvSpPr>
              <p:cNvPr id="1644" name="자유형: 도형 5"/>
              <p:cNvSpPr/>
              <p:nvPr/>
            </p:nvSpPr>
            <p:spPr>
              <a:xfrm>
                <a:off x="3164" y="0"/>
                <a:ext cx="662921" cy="466951"/>
              </a:xfrm>
              <a:custGeom>
                <a:avLst/>
                <a:gdLst/>
                <a:ahLst/>
                <a:cxnLst>
                  <a:cxn ang="0">
                    <a:pos x="wd2" y="hd2"/>
                  </a:cxn>
                  <a:cxn ang="5400000">
                    <a:pos x="wd2" y="hd2"/>
                  </a:cxn>
                  <a:cxn ang="10800000">
                    <a:pos x="wd2" y="hd2"/>
                  </a:cxn>
                  <a:cxn ang="16200000">
                    <a:pos x="wd2" y="hd2"/>
                  </a:cxn>
                </a:cxnLst>
                <a:rect l="0" t="0" r="r" b="b"/>
                <a:pathLst>
                  <a:path w="19696" h="19713" fill="norm" stroke="1"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45" name="자유형: 도형 12"/>
              <p:cNvSpPr/>
              <p:nvPr/>
            </p:nvSpPr>
            <p:spPr>
              <a:xfrm>
                <a:off x="447506" y="276641"/>
                <a:ext cx="436260" cy="706715"/>
              </a:xfrm>
              <a:custGeom>
                <a:avLst/>
                <a:gdLst/>
                <a:ahLst/>
                <a:cxnLst>
                  <a:cxn ang="0">
                    <a:pos x="wd2" y="hd2"/>
                  </a:cxn>
                  <a:cxn ang="5400000">
                    <a:pos x="wd2" y="hd2"/>
                  </a:cxn>
                  <a:cxn ang="10800000">
                    <a:pos x="wd2" y="hd2"/>
                  </a:cxn>
                  <a:cxn ang="16200000">
                    <a:pos x="wd2" y="hd2"/>
                  </a:cxn>
                </a:cxnLst>
                <a:rect l="0" t="0" r="r" b="b"/>
                <a:pathLst>
                  <a:path w="20412" h="21374" fill="norm" stroke="1"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46" name="자유형: 도형 13"/>
              <p:cNvSpPr/>
              <p:nvPr/>
            </p:nvSpPr>
            <p:spPr>
              <a:xfrm>
                <a:off x="2414" y="626448"/>
                <a:ext cx="708733" cy="704704"/>
              </a:xfrm>
              <a:custGeom>
                <a:avLst/>
                <a:gdLst/>
                <a:ahLst/>
                <a:cxnLst>
                  <a:cxn ang="0">
                    <a:pos x="wd2" y="hd2"/>
                  </a:cxn>
                  <a:cxn ang="5400000">
                    <a:pos x="wd2" y="hd2"/>
                  </a:cxn>
                  <a:cxn ang="10800000">
                    <a:pos x="wd2" y="hd2"/>
                  </a:cxn>
                  <a:cxn ang="16200000">
                    <a:pos x="wd2" y="hd2"/>
                  </a:cxn>
                </a:cxnLst>
                <a:rect l="0" t="0" r="r" b="b"/>
                <a:pathLst>
                  <a:path w="19743" h="19793" fill="norm" stroke="1"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47" name="자유형: 도형 14"/>
              <p:cNvSpPr/>
              <p:nvPr/>
            </p:nvSpPr>
            <p:spPr>
              <a:xfrm>
                <a:off x="0" y="584817"/>
                <a:ext cx="201885" cy="302380"/>
              </a:xfrm>
              <a:custGeom>
                <a:avLst/>
                <a:gdLst/>
                <a:ahLst/>
                <a:cxnLst>
                  <a:cxn ang="0">
                    <a:pos x="wd2" y="hd2"/>
                  </a:cxn>
                  <a:cxn ang="5400000">
                    <a:pos x="wd2" y="hd2"/>
                  </a:cxn>
                  <a:cxn ang="10800000">
                    <a:pos x="wd2" y="hd2"/>
                  </a:cxn>
                  <a:cxn ang="16200000">
                    <a:pos x="wd2" y="hd2"/>
                  </a:cxn>
                </a:cxnLst>
                <a:rect l="0" t="0" r="r" b="b"/>
                <a:pathLst>
                  <a:path w="17727" h="21299" fill="norm" stroke="1"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48" name="직선 연결선 19"/>
              <p:cNvSpPr/>
              <p:nvPr/>
            </p:nvSpPr>
            <p:spPr>
              <a:xfrm flipH="1">
                <a:off x="1302" y="200324"/>
                <a:ext cx="1073" cy="879635"/>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pPr/>
              </a:p>
            </p:txBody>
          </p:sp>
        </p:grpSp>
        <p:grpSp>
          <p:nvGrpSpPr>
            <p:cNvPr id="1655" name="그룹 67"/>
            <p:cNvGrpSpPr/>
            <p:nvPr/>
          </p:nvGrpSpPr>
          <p:grpSpPr>
            <a:xfrm>
              <a:off x="-1" y="0"/>
              <a:ext cx="883767" cy="1331152"/>
              <a:chOff x="0" y="0"/>
              <a:chExt cx="883765" cy="1331151"/>
            </a:xfrm>
          </p:grpSpPr>
          <p:sp>
            <p:nvSpPr>
              <p:cNvPr id="1650" name="자유형: 도형 68"/>
              <p:cNvSpPr/>
              <p:nvPr/>
            </p:nvSpPr>
            <p:spPr>
              <a:xfrm flipH="1">
                <a:off x="217681" y="0"/>
                <a:ext cx="662921" cy="466951"/>
              </a:xfrm>
              <a:custGeom>
                <a:avLst/>
                <a:gdLst/>
                <a:ahLst/>
                <a:cxnLst>
                  <a:cxn ang="0">
                    <a:pos x="wd2" y="hd2"/>
                  </a:cxn>
                  <a:cxn ang="5400000">
                    <a:pos x="wd2" y="hd2"/>
                  </a:cxn>
                  <a:cxn ang="10800000">
                    <a:pos x="wd2" y="hd2"/>
                  </a:cxn>
                  <a:cxn ang="16200000">
                    <a:pos x="wd2" y="hd2"/>
                  </a:cxn>
                </a:cxnLst>
                <a:rect l="0" t="0" r="r" b="b"/>
                <a:pathLst>
                  <a:path w="19696" h="19713" fill="norm" stroke="1"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51" name="자유형: 도형 69"/>
              <p:cNvSpPr/>
              <p:nvPr/>
            </p:nvSpPr>
            <p:spPr>
              <a:xfrm flipH="1">
                <a:off x="0" y="276641"/>
                <a:ext cx="436260" cy="706715"/>
              </a:xfrm>
              <a:custGeom>
                <a:avLst/>
                <a:gdLst/>
                <a:ahLst/>
                <a:cxnLst>
                  <a:cxn ang="0">
                    <a:pos x="wd2" y="hd2"/>
                  </a:cxn>
                  <a:cxn ang="5400000">
                    <a:pos x="wd2" y="hd2"/>
                  </a:cxn>
                  <a:cxn ang="10800000">
                    <a:pos x="wd2" y="hd2"/>
                  </a:cxn>
                  <a:cxn ang="16200000">
                    <a:pos x="wd2" y="hd2"/>
                  </a:cxn>
                </a:cxnLst>
                <a:rect l="0" t="0" r="r" b="b"/>
                <a:pathLst>
                  <a:path w="20412" h="21374" fill="norm" stroke="1"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52" name="자유형: 도형 70"/>
              <p:cNvSpPr/>
              <p:nvPr/>
            </p:nvSpPr>
            <p:spPr>
              <a:xfrm flipH="1">
                <a:off x="172619" y="626448"/>
                <a:ext cx="708733" cy="704704"/>
              </a:xfrm>
              <a:custGeom>
                <a:avLst/>
                <a:gdLst/>
                <a:ahLst/>
                <a:cxnLst>
                  <a:cxn ang="0">
                    <a:pos x="wd2" y="hd2"/>
                  </a:cxn>
                  <a:cxn ang="5400000">
                    <a:pos x="wd2" y="hd2"/>
                  </a:cxn>
                  <a:cxn ang="10800000">
                    <a:pos x="wd2" y="hd2"/>
                  </a:cxn>
                  <a:cxn ang="16200000">
                    <a:pos x="wd2" y="hd2"/>
                  </a:cxn>
                </a:cxnLst>
                <a:rect l="0" t="0" r="r" b="b"/>
                <a:pathLst>
                  <a:path w="19743" h="19793" fill="norm" stroke="1"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53" name="자유형: 도형 71"/>
              <p:cNvSpPr/>
              <p:nvPr/>
            </p:nvSpPr>
            <p:spPr>
              <a:xfrm flipH="1">
                <a:off x="681881" y="584817"/>
                <a:ext cx="201885" cy="302380"/>
              </a:xfrm>
              <a:custGeom>
                <a:avLst/>
                <a:gdLst/>
                <a:ahLst/>
                <a:cxnLst>
                  <a:cxn ang="0">
                    <a:pos x="wd2" y="hd2"/>
                  </a:cxn>
                  <a:cxn ang="5400000">
                    <a:pos x="wd2" y="hd2"/>
                  </a:cxn>
                  <a:cxn ang="10800000">
                    <a:pos x="wd2" y="hd2"/>
                  </a:cxn>
                  <a:cxn ang="16200000">
                    <a:pos x="wd2" y="hd2"/>
                  </a:cxn>
                </a:cxnLst>
                <a:rect l="0" t="0" r="r" b="b"/>
                <a:pathLst>
                  <a:path w="17727" h="21299" fill="norm" stroke="1"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654" name="직선 연결선 72"/>
              <p:cNvSpPr/>
              <p:nvPr/>
            </p:nvSpPr>
            <p:spPr>
              <a:xfrm>
                <a:off x="881391" y="200323"/>
                <a:ext cx="1073" cy="879636"/>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pPr/>
              </a:p>
            </p:txBody>
          </p:sp>
        </p:grpSp>
      </p:grpSp>
      <p:grpSp>
        <p:nvGrpSpPr>
          <p:cNvPr id="1670" name="그룹 31"/>
          <p:cNvGrpSpPr/>
          <p:nvPr/>
        </p:nvGrpSpPr>
        <p:grpSpPr>
          <a:xfrm>
            <a:off x="2426557" y="1526497"/>
            <a:ext cx="1813284" cy="1899035"/>
            <a:chOff x="0" y="0"/>
            <a:chExt cx="1813282" cy="1899034"/>
          </a:xfrm>
        </p:grpSpPr>
        <p:sp>
          <p:nvSpPr>
            <p:cNvPr id="1657" name="Rounded Rectangle 7"/>
            <p:cNvSpPr/>
            <p:nvPr/>
          </p:nvSpPr>
          <p:spPr>
            <a:xfrm>
              <a:off x="733922" y="1519646"/>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58" name="Rounded Rectangle 8"/>
            <p:cNvSpPr/>
            <p:nvPr/>
          </p:nvSpPr>
          <p:spPr>
            <a:xfrm>
              <a:off x="733922" y="1596715"/>
              <a:ext cx="340107" cy="5815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59" name="Rounded Rectangle 9"/>
            <p:cNvSpPr/>
            <p:nvPr/>
          </p:nvSpPr>
          <p:spPr>
            <a:xfrm>
              <a:off x="733922" y="1673784"/>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0" name="Chord 8"/>
            <p:cNvSpPr/>
            <p:nvPr/>
          </p:nvSpPr>
          <p:spPr>
            <a:xfrm rot="19366553">
              <a:off x="800742" y="1669782"/>
              <a:ext cx="219878" cy="181205"/>
            </a:xfrm>
            <a:custGeom>
              <a:avLst/>
              <a:gdLst/>
              <a:ahLst/>
              <a:cxnLst>
                <a:cxn ang="0">
                  <a:pos x="wd2" y="hd2"/>
                </a:cxn>
                <a:cxn ang="5400000">
                  <a:pos x="wd2" y="hd2"/>
                </a:cxn>
                <a:cxn ang="10800000">
                  <a:pos x="wd2" y="hd2"/>
                </a:cxn>
                <a:cxn ang="16200000">
                  <a:pos x="wd2" y="hd2"/>
                </a:cxn>
              </a:cxnLst>
              <a:rect l="0" t="0" r="r" b="b"/>
              <a:pathLst>
                <a:path w="20756" h="20666" fill="norm" stroke="1"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1" name="Freeform 19"/>
            <p:cNvSpPr/>
            <p:nvPr/>
          </p:nvSpPr>
          <p:spPr>
            <a:xfrm>
              <a:off x="495803" y="539596"/>
              <a:ext cx="816345" cy="960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9" tIns="45719" rIns="45719" bIns="45719" numCol="1" anchor="t">
              <a:noAutofit/>
            </a:bodyPr>
            <a:lstStyle/>
            <a:p>
              <a:pPr>
                <a:defRPr sz="2700"/>
              </a:pPr>
            </a:p>
          </p:txBody>
        </p:sp>
        <p:sp>
          <p:nvSpPr>
            <p:cNvPr id="1662" name="Rectangle 204"/>
            <p:cNvSpPr/>
            <p:nvPr/>
          </p:nvSpPr>
          <p:spPr>
            <a:xfrm>
              <a:off x="875292" y="0"/>
              <a:ext cx="57367" cy="382445"/>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3" name="Rectangle 205"/>
            <p:cNvSpPr/>
            <p:nvPr/>
          </p:nvSpPr>
          <p:spPr>
            <a:xfrm rot="8100000">
              <a:off x="415245"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4" name="Rectangle 206"/>
            <p:cNvSpPr/>
            <p:nvPr/>
          </p:nvSpPr>
          <p:spPr>
            <a:xfrm rot="16800000">
              <a:off x="164615"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5" name="Freeform 4103"/>
            <p:cNvSpPr/>
            <p:nvPr/>
          </p:nvSpPr>
          <p:spPr>
            <a:xfrm flipH="1" rot="8100000">
              <a:off x="804049" y="959936"/>
              <a:ext cx="373513" cy="209727"/>
            </a:xfrm>
            <a:custGeom>
              <a:avLst/>
              <a:gdLst/>
              <a:ahLst/>
              <a:cxnLst>
                <a:cxn ang="0">
                  <a:pos x="wd2" y="hd2"/>
                </a:cxn>
                <a:cxn ang="5400000">
                  <a:pos x="wd2" y="hd2"/>
                </a:cxn>
                <a:cxn ang="10800000">
                  <a:pos x="wd2" y="hd2"/>
                </a:cxn>
                <a:cxn ang="16200000">
                  <a:pos x="wd2" y="hd2"/>
                </a:cxn>
              </a:cxnLst>
              <a:rect l="0" t="0" r="r" b="b"/>
              <a:pathLst>
                <a:path w="20698" h="17726" fill="norm" stroke="1"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6" name="Freeform 123"/>
            <p:cNvSpPr/>
            <p:nvPr/>
          </p:nvSpPr>
          <p:spPr>
            <a:xfrm rot="13284775">
              <a:off x="688163" y="1033639"/>
              <a:ext cx="275539" cy="154716"/>
            </a:xfrm>
            <a:custGeom>
              <a:avLst/>
              <a:gdLst/>
              <a:ahLst/>
              <a:cxnLst>
                <a:cxn ang="0">
                  <a:pos x="wd2" y="hd2"/>
                </a:cxn>
                <a:cxn ang="5400000">
                  <a:pos x="wd2" y="hd2"/>
                </a:cxn>
                <a:cxn ang="10800000">
                  <a:pos x="wd2" y="hd2"/>
                </a:cxn>
                <a:cxn ang="16200000">
                  <a:pos x="wd2" y="hd2"/>
                </a:cxn>
              </a:cxnLst>
              <a:rect l="0" t="0" r="r" b="b"/>
              <a:pathLst>
                <a:path w="20698" h="17726" fill="norm" stroke="1"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7" name="Rectangle 209"/>
            <p:cNvSpPr/>
            <p:nvPr/>
          </p:nvSpPr>
          <p:spPr>
            <a:xfrm>
              <a:off x="876932" y="1201154"/>
              <a:ext cx="48570" cy="2294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8" name="Rectangle 116"/>
            <p:cNvSpPr/>
            <p:nvPr/>
          </p:nvSpPr>
          <p:spPr>
            <a:xfrm flipH="1" rot="13500000">
              <a:off x="1340670"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69" name="Rectangle 118"/>
            <p:cNvSpPr/>
            <p:nvPr/>
          </p:nvSpPr>
          <p:spPr>
            <a:xfrm flipH="1" rot="4800000">
              <a:off x="1591301"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83" name="Group 226"/>
          <p:cNvGrpSpPr/>
          <p:nvPr/>
        </p:nvGrpSpPr>
        <p:grpSpPr>
          <a:xfrm>
            <a:off x="4456305" y="1607016"/>
            <a:ext cx="2658766" cy="2200332"/>
            <a:chOff x="0" y="0"/>
            <a:chExt cx="2658765" cy="2200331"/>
          </a:xfrm>
        </p:grpSpPr>
        <p:sp>
          <p:nvSpPr>
            <p:cNvPr id="1671" name="Freeform 2"/>
            <p:cNvSpPr/>
            <p:nvPr/>
          </p:nvSpPr>
          <p:spPr>
            <a:xfrm>
              <a:off x="832684" y="345642"/>
              <a:ext cx="1826082" cy="1274897"/>
            </a:xfrm>
            <a:custGeom>
              <a:avLst/>
              <a:gdLst/>
              <a:ahLst/>
              <a:cxnLst>
                <a:cxn ang="0">
                  <a:pos x="wd2" y="hd2"/>
                </a:cxn>
                <a:cxn ang="5400000">
                  <a:pos x="wd2" y="hd2"/>
                </a:cxn>
                <a:cxn ang="10800000">
                  <a:pos x="wd2" y="hd2"/>
                </a:cxn>
                <a:cxn ang="16200000">
                  <a:pos x="wd2" y="hd2"/>
                </a:cxn>
              </a:cxnLst>
              <a:rect l="0" t="0" r="r" b="b"/>
              <a:pathLst>
                <a:path w="21580" h="21600" fill="norm" stroke="1"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nvGrpSpPr>
            <p:cNvPr id="1674" name="Group 228"/>
            <p:cNvGrpSpPr/>
            <p:nvPr/>
          </p:nvGrpSpPr>
          <p:grpSpPr>
            <a:xfrm>
              <a:off x="303706" y="142751"/>
              <a:ext cx="611017" cy="619929"/>
              <a:chOff x="0" y="0"/>
              <a:chExt cx="611015" cy="619928"/>
            </a:xfrm>
          </p:grpSpPr>
          <p:sp>
            <p:nvSpPr>
              <p:cNvPr id="1672" name="Rectangle 237"/>
              <p:cNvSpPr/>
              <p:nvPr/>
            </p:nvSpPr>
            <p:spPr>
              <a:xfrm rot="2664022">
                <a:off x="270927" y="-101383"/>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73" name="Rectangle 238"/>
              <p:cNvSpPr/>
              <p:nvPr/>
            </p:nvSpPr>
            <p:spPr>
              <a:xfrm rot="2664022">
                <a:off x="308597" y="-65987"/>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77" name="Group 229"/>
            <p:cNvGrpSpPr/>
            <p:nvPr/>
          </p:nvGrpSpPr>
          <p:grpSpPr>
            <a:xfrm>
              <a:off x="276339" y="822670"/>
              <a:ext cx="100770" cy="894278"/>
              <a:chOff x="0" y="0"/>
              <a:chExt cx="100768" cy="894277"/>
            </a:xfrm>
          </p:grpSpPr>
          <p:sp>
            <p:nvSpPr>
              <p:cNvPr id="1675" name="Rectangle 235"/>
              <p:cNvSpPr/>
              <p:nvPr/>
            </p:nvSpPr>
            <p:spPr>
              <a:xfrm>
                <a:off x="-1" y="1241"/>
                <a:ext cx="31493"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76" name="Rectangle 236"/>
              <p:cNvSpPr/>
              <p:nvPr/>
            </p:nvSpPr>
            <p:spPr>
              <a:xfrm>
                <a:off x="69277" y="0"/>
                <a:ext cx="31492"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680" name="Group 230"/>
            <p:cNvGrpSpPr/>
            <p:nvPr/>
          </p:nvGrpSpPr>
          <p:grpSpPr>
            <a:xfrm>
              <a:off x="223493" y="656640"/>
              <a:ext cx="206931" cy="206931"/>
              <a:chOff x="0" y="0"/>
              <a:chExt cx="206930" cy="206930"/>
            </a:xfrm>
          </p:grpSpPr>
          <p:sp>
            <p:nvSpPr>
              <p:cNvPr id="1678" name="Oval 233"/>
              <p:cNvSpPr/>
              <p:nvPr/>
            </p:nvSpPr>
            <p:spPr>
              <a:xfrm>
                <a:off x="-1" y="-1"/>
                <a:ext cx="206932" cy="20693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79" name="Oval 234"/>
              <p:cNvSpPr/>
              <p:nvPr/>
            </p:nvSpPr>
            <p:spPr>
              <a:xfrm>
                <a:off x="40900" y="40900"/>
                <a:ext cx="125131" cy="12513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sp>
          <p:nvSpPr>
            <p:cNvPr id="1681" name="Rounded Rectangle 14"/>
            <p:cNvSpPr/>
            <p:nvPr/>
          </p:nvSpPr>
          <p:spPr>
            <a:xfrm rot="19957432">
              <a:off x="706284" y="78344"/>
              <a:ext cx="443216" cy="420691"/>
            </a:xfrm>
            <a:custGeom>
              <a:avLst/>
              <a:gdLst/>
              <a:ahLst/>
              <a:cxnLst>
                <a:cxn ang="0">
                  <a:pos x="wd2" y="hd2"/>
                </a:cxn>
                <a:cxn ang="5400000">
                  <a:pos x="wd2" y="hd2"/>
                </a:cxn>
                <a:cxn ang="10800000">
                  <a:pos x="wd2" y="hd2"/>
                </a:cxn>
                <a:cxn ang="16200000">
                  <a:pos x="wd2" y="hd2"/>
                </a:cxn>
              </a:cxnLst>
              <a:rect l="0" t="0" r="r" b="b"/>
              <a:pathLst>
                <a:path w="21600" h="21530" fill="norm" stroke="1"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682" name="Diagonal Stripe 232"/>
            <p:cNvSpPr/>
            <p:nvPr/>
          </p:nvSpPr>
          <p:spPr>
            <a:xfrm rot="2700000">
              <a:off x="95695" y="1642577"/>
              <a:ext cx="462059" cy="462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grpSp>
        <p:nvGrpSpPr>
          <p:cNvPr id="1704" name="Group 260"/>
          <p:cNvGrpSpPr/>
          <p:nvPr/>
        </p:nvGrpSpPr>
        <p:grpSpPr>
          <a:xfrm>
            <a:off x="6778910" y="1328534"/>
            <a:ext cx="1954036" cy="2400981"/>
            <a:chOff x="0" y="0"/>
            <a:chExt cx="1954035" cy="2400979"/>
          </a:xfrm>
        </p:grpSpPr>
        <p:grpSp>
          <p:nvGrpSpPr>
            <p:cNvPr id="1690" name="Group 261"/>
            <p:cNvGrpSpPr/>
            <p:nvPr/>
          </p:nvGrpSpPr>
          <p:grpSpPr>
            <a:xfrm>
              <a:off x="0" y="974179"/>
              <a:ext cx="1920674" cy="1250303"/>
              <a:chOff x="0" y="0"/>
              <a:chExt cx="1920673" cy="1250302"/>
            </a:xfrm>
          </p:grpSpPr>
          <p:grpSp>
            <p:nvGrpSpPr>
              <p:cNvPr id="1687" name="Group 275"/>
              <p:cNvGrpSpPr/>
              <p:nvPr/>
            </p:nvGrpSpPr>
            <p:grpSpPr>
              <a:xfrm>
                <a:off x="-1" y="0"/>
                <a:ext cx="1920675" cy="570891"/>
                <a:chOff x="0" y="0"/>
                <a:chExt cx="1920673" cy="570890"/>
              </a:xfrm>
            </p:grpSpPr>
            <p:sp>
              <p:nvSpPr>
                <p:cNvPr id="1684" name="Freeform: Shape 278"/>
                <p:cNvSpPr/>
                <p:nvPr/>
              </p:nvSpPr>
              <p:spPr>
                <a:xfrm>
                  <a:off x="-1" y="138121"/>
                  <a:ext cx="305414" cy="43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85" name="Rectangle 279"/>
                <p:cNvSpPr/>
                <p:nvPr/>
              </p:nvSpPr>
              <p:spPr>
                <a:xfrm>
                  <a:off x="347467" y="114153"/>
                  <a:ext cx="1573207" cy="4155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86" name="Freeform: Shape 280"/>
                <p:cNvSpPr/>
                <p:nvPr/>
              </p:nvSpPr>
              <p:spPr>
                <a:xfrm>
                  <a:off x="966077" y="-1"/>
                  <a:ext cx="272696" cy="402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88" name="Rectangle: Top Corners Rounded 276"/>
              <p:cNvSpPr/>
              <p:nvPr/>
            </p:nvSpPr>
            <p:spPr>
              <a:xfrm rot="10800000">
                <a:off x="616958" y="1120308"/>
                <a:ext cx="1025536" cy="41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89" name="Rectangle 277"/>
              <p:cNvSpPr/>
              <p:nvPr/>
            </p:nvSpPr>
            <p:spPr>
              <a:xfrm>
                <a:off x="972303" y="1139782"/>
                <a:ext cx="314844" cy="110521"/>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95" name="Group 262"/>
            <p:cNvGrpSpPr/>
            <p:nvPr/>
          </p:nvGrpSpPr>
          <p:grpSpPr>
            <a:xfrm>
              <a:off x="73994" y="-1"/>
              <a:ext cx="1051118" cy="1666168"/>
              <a:chOff x="0" y="0"/>
              <a:chExt cx="1051116" cy="1666166"/>
            </a:xfrm>
          </p:grpSpPr>
          <p:sp>
            <p:nvSpPr>
              <p:cNvPr id="1691" name="Rectangle 271"/>
              <p:cNvSpPr/>
              <p:nvPr/>
            </p:nvSpPr>
            <p:spPr>
              <a:xfrm>
                <a:off x="0" y="1021470"/>
                <a:ext cx="176820"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2" name="Block Arc 272"/>
              <p:cNvSpPr/>
              <p:nvPr/>
            </p:nvSpPr>
            <p:spPr>
              <a:xfrm>
                <a:off x="142527" y="0"/>
                <a:ext cx="908534" cy="454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6" y="0"/>
                      <a:pt x="10801" y="0"/>
                    </a:cubicBezTo>
                    <a:cubicBezTo>
                      <a:pt x="16699" y="0"/>
                      <a:pt x="21506" y="9462"/>
                      <a:pt x="21600" y="21256"/>
                    </a:cubicBezTo>
                    <a:lnTo>
                      <a:pt x="20808" y="21281"/>
                    </a:ln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p>
            </p:txBody>
          </p:sp>
          <p:sp>
            <p:nvSpPr>
              <p:cNvPr id="1693" name="Rectangle 273"/>
              <p:cNvSpPr/>
              <p:nvPr/>
            </p:nvSpPr>
            <p:spPr>
              <a:xfrm>
                <a:off x="143576" y="435229"/>
                <a:ext cx="33243"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4" name="Rectangle 274"/>
              <p:cNvSpPr/>
              <p:nvPr/>
            </p:nvSpPr>
            <p:spPr>
              <a:xfrm>
                <a:off x="1017874" y="434849"/>
                <a:ext cx="33243" cy="559409"/>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99" name="Group 263"/>
            <p:cNvGrpSpPr/>
            <p:nvPr/>
          </p:nvGrpSpPr>
          <p:grpSpPr>
            <a:xfrm>
              <a:off x="805438" y="1358762"/>
              <a:ext cx="672041" cy="716259"/>
              <a:chOff x="0" y="0"/>
              <a:chExt cx="672039" cy="716258"/>
            </a:xfrm>
          </p:grpSpPr>
          <p:sp>
            <p:nvSpPr>
              <p:cNvPr id="1696" name="Freeform: Shape 268"/>
              <p:cNvSpPr/>
              <p:nvPr/>
            </p:nvSpPr>
            <p:spPr>
              <a:xfrm>
                <a:off x="7038" y="0"/>
                <a:ext cx="549897" cy="318268"/>
              </a:xfrm>
              <a:custGeom>
                <a:avLst/>
                <a:gdLst/>
                <a:ahLst/>
                <a:cxnLst>
                  <a:cxn ang="0">
                    <a:pos x="wd2" y="hd2"/>
                  </a:cxn>
                  <a:cxn ang="5400000">
                    <a:pos x="wd2" y="hd2"/>
                  </a:cxn>
                  <a:cxn ang="10800000">
                    <a:pos x="wd2" y="hd2"/>
                  </a:cxn>
                  <a:cxn ang="16200000">
                    <a:pos x="wd2" y="hd2"/>
                  </a:cxn>
                </a:cxnLst>
                <a:rect l="0" t="0" r="r" b="b"/>
                <a:pathLst>
                  <a:path w="21505" h="21233" fill="norm" stroke="1" extrusionOk="0">
                    <a:moveTo>
                      <a:pt x="19981" y="14843"/>
                    </a:moveTo>
                    <a:cubicBezTo>
                      <a:pt x="19100" y="13283"/>
                      <a:pt x="18457" y="13745"/>
                      <a:pt x="17882" y="13688"/>
                    </a:cubicBezTo>
                    <a:cubicBezTo>
                      <a:pt x="12566" y="13630"/>
                      <a:pt x="7285" y="13572"/>
                      <a:pt x="1969" y="13745"/>
                    </a:cubicBezTo>
                    <a:cubicBezTo>
                      <a:pt x="514" y="13803"/>
                      <a:pt x="-62" y="13110"/>
                      <a:pt x="6" y="10511"/>
                    </a:cubicBezTo>
                    <a:cubicBezTo>
                      <a:pt x="73" y="5660"/>
                      <a:pt x="6" y="5660"/>
                      <a:pt x="2883" y="5660"/>
                    </a:cubicBezTo>
                    <a:cubicBezTo>
                      <a:pt x="4915" y="5660"/>
                      <a:pt x="6946" y="5602"/>
                      <a:pt x="8978" y="5718"/>
                    </a:cubicBezTo>
                    <a:cubicBezTo>
                      <a:pt x="9959" y="5775"/>
                      <a:pt x="10501" y="5371"/>
                      <a:pt x="10332" y="3465"/>
                    </a:cubicBezTo>
                    <a:cubicBezTo>
                      <a:pt x="10298" y="2888"/>
                      <a:pt x="10298" y="2310"/>
                      <a:pt x="10332" y="1733"/>
                    </a:cubicBezTo>
                    <a:cubicBezTo>
                      <a:pt x="10399" y="751"/>
                      <a:pt x="10670" y="0"/>
                      <a:pt x="11280" y="0"/>
                    </a:cubicBezTo>
                    <a:cubicBezTo>
                      <a:pt x="11889" y="0"/>
                      <a:pt x="12194" y="809"/>
                      <a:pt x="12194" y="1733"/>
                    </a:cubicBezTo>
                    <a:cubicBezTo>
                      <a:pt x="12228" y="3465"/>
                      <a:pt x="12262" y="5198"/>
                      <a:pt x="12194" y="6930"/>
                    </a:cubicBezTo>
                    <a:cubicBezTo>
                      <a:pt x="12126" y="8721"/>
                      <a:pt x="11314" y="8894"/>
                      <a:pt x="10467" y="8894"/>
                    </a:cubicBezTo>
                    <a:cubicBezTo>
                      <a:pt x="7996" y="8894"/>
                      <a:pt x="5490" y="8894"/>
                      <a:pt x="3019" y="8894"/>
                    </a:cubicBezTo>
                    <a:cubicBezTo>
                      <a:pt x="2579" y="8894"/>
                      <a:pt x="1834" y="8490"/>
                      <a:pt x="1868" y="9818"/>
                    </a:cubicBezTo>
                    <a:cubicBezTo>
                      <a:pt x="1902" y="11147"/>
                      <a:pt x="2613" y="10685"/>
                      <a:pt x="3053" y="10685"/>
                    </a:cubicBezTo>
                    <a:cubicBezTo>
                      <a:pt x="8537" y="10742"/>
                      <a:pt x="13988" y="10800"/>
                      <a:pt x="19473" y="10627"/>
                    </a:cubicBezTo>
                    <a:cubicBezTo>
                      <a:pt x="21064" y="10569"/>
                      <a:pt x="21538" y="11435"/>
                      <a:pt x="21504" y="14092"/>
                    </a:cubicBezTo>
                    <a:cubicBezTo>
                      <a:pt x="21470" y="16633"/>
                      <a:pt x="21267" y="18193"/>
                      <a:pt x="19507" y="17846"/>
                    </a:cubicBezTo>
                    <a:cubicBezTo>
                      <a:pt x="18559" y="17673"/>
                      <a:pt x="17577" y="17846"/>
                      <a:pt x="16629" y="17788"/>
                    </a:cubicBezTo>
                    <a:cubicBezTo>
                      <a:pt x="15647" y="17788"/>
                      <a:pt x="14598" y="17326"/>
                      <a:pt x="14564" y="20098"/>
                    </a:cubicBezTo>
                    <a:cubicBezTo>
                      <a:pt x="14564" y="21196"/>
                      <a:pt x="13683" y="21600"/>
                      <a:pt x="13243" y="20849"/>
                    </a:cubicBezTo>
                    <a:cubicBezTo>
                      <a:pt x="12532" y="19521"/>
                      <a:pt x="12871" y="17731"/>
                      <a:pt x="12973" y="16171"/>
                    </a:cubicBezTo>
                    <a:cubicBezTo>
                      <a:pt x="13040" y="14727"/>
                      <a:pt x="13785" y="14785"/>
                      <a:pt x="14394" y="14785"/>
                    </a:cubicBezTo>
                    <a:cubicBezTo>
                      <a:pt x="16155" y="14843"/>
                      <a:pt x="17882" y="14843"/>
                      <a:pt x="19981" y="14843"/>
                    </a:cubicBezTo>
                    <a:close/>
                  </a:path>
                </a:pathLst>
              </a:custGeom>
              <a:solidFill>
                <a:srgbClr val="A6A6A6"/>
              </a:solidFill>
              <a:ln w="12700" cap="flat">
                <a:noFill/>
                <a:miter lim="400000"/>
              </a:ln>
              <a:effectLst/>
            </p:spPr>
            <p:txBody>
              <a:bodyPr wrap="square" lIns="45719" tIns="45719" rIns="45719" bIns="45719" numCol="1" anchor="ctr">
                <a:noAutofit/>
              </a:bodyPr>
              <a:lstStyle/>
              <a:p>
                <a:pPr/>
              </a:p>
            </p:txBody>
          </p:sp>
          <p:sp>
            <p:nvSpPr>
              <p:cNvPr id="1697" name="Freeform: Shape 269"/>
              <p:cNvSpPr/>
              <p:nvPr/>
            </p:nvSpPr>
            <p:spPr>
              <a:xfrm>
                <a:off x="0" y="357749"/>
                <a:ext cx="263335" cy="358510"/>
              </a:xfrm>
              <a:custGeom>
                <a:avLst/>
                <a:gdLst/>
                <a:ahLst/>
                <a:cxnLst>
                  <a:cxn ang="0">
                    <a:pos x="wd2" y="hd2"/>
                  </a:cxn>
                  <a:cxn ang="5400000">
                    <a:pos x="wd2" y="hd2"/>
                  </a:cxn>
                  <a:cxn ang="10800000">
                    <a:pos x="wd2" y="hd2"/>
                  </a:cxn>
                  <a:cxn ang="16200000">
                    <a:pos x="wd2" y="hd2"/>
                  </a:cxn>
                </a:cxnLst>
                <a:rect l="0" t="0" r="r" b="b"/>
                <a:pathLst>
                  <a:path w="19613" h="21197" fill="norm" stroke="1" extrusionOk="0">
                    <a:moveTo>
                      <a:pt x="147" y="16264"/>
                    </a:moveTo>
                    <a:cubicBezTo>
                      <a:pt x="3113" y="17032"/>
                      <a:pt x="5692" y="17800"/>
                      <a:pt x="8529" y="17544"/>
                    </a:cubicBezTo>
                    <a:cubicBezTo>
                      <a:pt x="10657" y="17339"/>
                      <a:pt x="12720" y="16929"/>
                      <a:pt x="12914" y="14882"/>
                    </a:cubicBezTo>
                    <a:cubicBezTo>
                      <a:pt x="13107" y="12732"/>
                      <a:pt x="10850" y="12323"/>
                      <a:pt x="8852" y="11964"/>
                    </a:cubicBezTo>
                    <a:cubicBezTo>
                      <a:pt x="8013" y="11811"/>
                      <a:pt x="7111" y="11862"/>
                      <a:pt x="6272" y="11913"/>
                    </a:cubicBezTo>
                    <a:cubicBezTo>
                      <a:pt x="4725" y="12016"/>
                      <a:pt x="4531" y="11299"/>
                      <a:pt x="4596" y="10327"/>
                    </a:cubicBezTo>
                    <a:cubicBezTo>
                      <a:pt x="4660" y="9405"/>
                      <a:pt x="4338" y="8382"/>
                      <a:pt x="6272" y="8433"/>
                    </a:cubicBezTo>
                    <a:cubicBezTo>
                      <a:pt x="7369" y="8484"/>
                      <a:pt x="8400" y="8433"/>
                      <a:pt x="9496" y="8330"/>
                    </a:cubicBezTo>
                    <a:cubicBezTo>
                      <a:pt x="11173" y="8177"/>
                      <a:pt x="12333" y="7511"/>
                      <a:pt x="12333" y="6027"/>
                    </a:cubicBezTo>
                    <a:cubicBezTo>
                      <a:pt x="12333" y="4594"/>
                      <a:pt x="11237" y="3877"/>
                      <a:pt x="9561" y="3673"/>
                    </a:cubicBezTo>
                    <a:cubicBezTo>
                      <a:pt x="6853" y="3314"/>
                      <a:pt x="4274" y="3826"/>
                      <a:pt x="1694" y="4389"/>
                    </a:cubicBezTo>
                    <a:cubicBezTo>
                      <a:pt x="985" y="499"/>
                      <a:pt x="1114" y="345"/>
                      <a:pt x="5692" y="90"/>
                    </a:cubicBezTo>
                    <a:cubicBezTo>
                      <a:pt x="8013" y="-13"/>
                      <a:pt x="10399" y="-64"/>
                      <a:pt x="12720" y="141"/>
                    </a:cubicBezTo>
                    <a:cubicBezTo>
                      <a:pt x="15622" y="397"/>
                      <a:pt x="18136" y="1318"/>
                      <a:pt x="18781" y="3928"/>
                    </a:cubicBezTo>
                    <a:cubicBezTo>
                      <a:pt x="19426" y="6590"/>
                      <a:pt x="18523" y="7972"/>
                      <a:pt x="14977" y="9610"/>
                    </a:cubicBezTo>
                    <a:cubicBezTo>
                      <a:pt x="16847" y="10531"/>
                      <a:pt x="18652" y="11401"/>
                      <a:pt x="19297" y="13193"/>
                    </a:cubicBezTo>
                    <a:cubicBezTo>
                      <a:pt x="20393" y="16315"/>
                      <a:pt x="18588" y="19284"/>
                      <a:pt x="14655" y="20359"/>
                    </a:cubicBezTo>
                    <a:cubicBezTo>
                      <a:pt x="10334" y="21536"/>
                      <a:pt x="5950" y="21382"/>
                      <a:pt x="1694" y="20461"/>
                    </a:cubicBezTo>
                    <a:cubicBezTo>
                      <a:pt x="-1207" y="19847"/>
                      <a:pt x="598" y="17851"/>
                      <a:pt x="147" y="16264"/>
                    </a:cubicBezTo>
                    <a:close/>
                  </a:path>
                </a:pathLst>
              </a:custGeom>
              <a:solidFill>
                <a:srgbClr val="A6A6A6"/>
              </a:solidFill>
              <a:ln w="12700" cap="flat">
                <a:noFill/>
                <a:miter lim="400000"/>
              </a:ln>
              <a:effectLst/>
            </p:spPr>
            <p:txBody>
              <a:bodyPr wrap="square" lIns="45719" tIns="45719" rIns="45719" bIns="45719" numCol="1" anchor="ctr">
                <a:noAutofit/>
              </a:bodyPr>
              <a:lstStyle/>
              <a:p>
                <a:pPr/>
              </a:p>
            </p:txBody>
          </p:sp>
          <p:sp>
            <p:nvSpPr>
              <p:cNvPr id="1698" name="Freeform: Shape 270"/>
              <p:cNvSpPr/>
              <p:nvPr/>
            </p:nvSpPr>
            <p:spPr>
              <a:xfrm>
                <a:off x="346463" y="360937"/>
                <a:ext cx="325577" cy="348128"/>
              </a:xfrm>
              <a:custGeom>
                <a:avLst/>
                <a:gdLst/>
                <a:ahLst/>
                <a:cxnLst>
                  <a:cxn ang="0">
                    <a:pos x="wd2" y="hd2"/>
                  </a:cxn>
                  <a:cxn ang="5400000">
                    <a:pos x="wd2" y="hd2"/>
                  </a:cxn>
                  <a:cxn ang="10800000">
                    <a:pos x="wd2" y="hd2"/>
                  </a:cxn>
                  <a:cxn ang="16200000">
                    <a:pos x="wd2" y="hd2"/>
                  </a:cxn>
                </a:cxnLst>
                <a:rect l="0" t="0" r="r" b="b"/>
                <a:pathLst>
                  <a:path w="21491" h="21500" fill="norm" stroke="1" extrusionOk="0">
                    <a:moveTo>
                      <a:pt x="11947" y="431"/>
                    </a:moveTo>
                    <a:cubicBezTo>
                      <a:pt x="8633" y="-50"/>
                      <a:pt x="5318" y="110"/>
                      <a:pt x="1947" y="3"/>
                    </a:cubicBezTo>
                    <a:cubicBezTo>
                      <a:pt x="461" y="-50"/>
                      <a:pt x="-53" y="485"/>
                      <a:pt x="4" y="1875"/>
                    </a:cubicBezTo>
                    <a:cubicBezTo>
                      <a:pt x="61" y="4815"/>
                      <a:pt x="4" y="7756"/>
                      <a:pt x="4" y="10697"/>
                    </a:cubicBezTo>
                    <a:cubicBezTo>
                      <a:pt x="4" y="13744"/>
                      <a:pt x="61" y="16738"/>
                      <a:pt x="4" y="19786"/>
                    </a:cubicBezTo>
                    <a:cubicBezTo>
                      <a:pt x="4" y="21015"/>
                      <a:pt x="461" y="21550"/>
                      <a:pt x="1833" y="21497"/>
                    </a:cubicBezTo>
                    <a:cubicBezTo>
                      <a:pt x="5090" y="21390"/>
                      <a:pt x="8347" y="21550"/>
                      <a:pt x="11547" y="21283"/>
                    </a:cubicBezTo>
                    <a:cubicBezTo>
                      <a:pt x="17604" y="20801"/>
                      <a:pt x="21376" y="16845"/>
                      <a:pt x="21490" y="11178"/>
                    </a:cubicBezTo>
                    <a:cubicBezTo>
                      <a:pt x="21547" y="5083"/>
                      <a:pt x="18118" y="1340"/>
                      <a:pt x="11947" y="431"/>
                    </a:cubicBezTo>
                    <a:close/>
                    <a:moveTo>
                      <a:pt x="15433" y="11819"/>
                    </a:moveTo>
                    <a:cubicBezTo>
                      <a:pt x="14918" y="15615"/>
                      <a:pt x="11433" y="17861"/>
                      <a:pt x="7147" y="17273"/>
                    </a:cubicBezTo>
                    <a:cubicBezTo>
                      <a:pt x="6004" y="17112"/>
                      <a:pt x="5776" y="16578"/>
                      <a:pt x="5776" y="15669"/>
                    </a:cubicBezTo>
                    <a:cubicBezTo>
                      <a:pt x="5776" y="14011"/>
                      <a:pt x="5776" y="12300"/>
                      <a:pt x="5776" y="10643"/>
                    </a:cubicBezTo>
                    <a:cubicBezTo>
                      <a:pt x="5776" y="9467"/>
                      <a:pt x="5947" y="8344"/>
                      <a:pt x="5718" y="7168"/>
                    </a:cubicBezTo>
                    <a:cubicBezTo>
                      <a:pt x="5318" y="4601"/>
                      <a:pt x="6518" y="3960"/>
                      <a:pt x="9033" y="4227"/>
                    </a:cubicBezTo>
                    <a:cubicBezTo>
                      <a:pt x="13490" y="4762"/>
                      <a:pt x="16004" y="7649"/>
                      <a:pt x="15433" y="11819"/>
                    </a:cubicBezTo>
                    <a:close/>
                  </a:path>
                </a:pathLst>
              </a:custGeom>
              <a:solidFill>
                <a:srgbClr val="A6A6A6"/>
              </a:solidFill>
              <a:ln w="12700" cap="flat">
                <a:noFill/>
                <a:miter lim="400000"/>
              </a:ln>
              <a:effectLst/>
            </p:spPr>
            <p:txBody>
              <a:bodyPr wrap="square" lIns="45719" tIns="45719" rIns="45719" bIns="45719" numCol="1" anchor="ctr">
                <a:noAutofit/>
              </a:bodyPr>
              <a:lstStyle/>
              <a:p>
                <a:pPr/>
              </a:p>
            </p:txBody>
          </p:sp>
        </p:grpSp>
        <p:grpSp>
          <p:nvGrpSpPr>
            <p:cNvPr id="1703" name="Group 264"/>
            <p:cNvGrpSpPr/>
            <p:nvPr/>
          </p:nvGrpSpPr>
          <p:grpSpPr>
            <a:xfrm>
              <a:off x="305414" y="717219"/>
              <a:ext cx="1648622" cy="1683761"/>
              <a:chOff x="0" y="0"/>
              <a:chExt cx="1648621" cy="1683760"/>
            </a:xfrm>
          </p:grpSpPr>
          <p:sp>
            <p:nvSpPr>
              <p:cNvPr id="1700" name="Frame 265"/>
              <p:cNvSpPr/>
              <p:nvPr/>
            </p:nvSpPr>
            <p:spPr>
              <a:xfrm>
                <a:off x="-1" y="0"/>
                <a:ext cx="1648622" cy="1592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9" tIns="45719" rIns="45719" bIns="45719" numCol="1" anchor="ctr">
                <a:noAutofit/>
              </a:bodyPr>
              <a:lstStyle/>
              <a:p>
                <a:pPr algn="ctr"/>
              </a:p>
            </p:txBody>
          </p:sp>
          <p:sp>
            <p:nvSpPr>
              <p:cNvPr id="1701" name="Rectangle 266"/>
              <p:cNvSpPr/>
              <p:nvPr/>
            </p:nvSpPr>
            <p:spPr>
              <a:xfrm>
                <a:off x="-1"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02" name="Rectangle 267"/>
              <p:cNvSpPr/>
              <p:nvPr/>
            </p:nvSpPr>
            <p:spPr>
              <a:xfrm>
                <a:off x="1443519"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sp>
        <p:nvSpPr>
          <p:cNvPr id="17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b]">
    <p:bg>
      <p:bgPr>
        <a:solidFill>
          <a:srgbClr val="FFFFFF"/>
        </a:solidFill>
      </p:bgPr>
    </p:bg>
    <p:spTree>
      <p:nvGrpSpPr>
        <p:cNvPr id="1" name=""/>
        <p:cNvGrpSpPr/>
        <p:nvPr/>
      </p:nvGrpSpPr>
      <p:grpSpPr>
        <a:xfrm>
          <a:off x="0" y="0"/>
          <a:ext cx="0" cy="0"/>
          <a:chOff x="0" y="0"/>
          <a:chExt cx="0" cy="0"/>
        </a:xfrm>
      </p:grpSpPr>
      <p:sp>
        <p:nvSpPr>
          <p:cNvPr id="1712"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grpSp>
        <p:nvGrpSpPr>
          <p:cNvPr id="1720" name="Group 34"/>
          <p:cNvGrpSpPr/>
          <p:nvPr/>
        </p:nvGrpSpPr>
        <p:grpSpPr>
          <a:xfrm>
            <a:off x="10483057" y="1702390"/>
            <a:ext cx="1087001" cy="2018716"/>
            <a:chOff x="0" y="0"/>
            <a:chExt cx="1087000" cy="2018714"/>
          </a:xfrm>
        </p:grpSpPr>
        <p:grpSp>
          <p:nvGrpSpPr>
            <p:cNvPr id="1718" name="Group 8"/>
            <p:cNvGrpSpPr/>
            <p:nvPr/>
          </p:nvGrpSpPr>
          <p:grpSpPr>
            <a:xfrm>
              <a:off x="0" y="-1"/>
              <a:ext cx="1087001" cy="2018716"/>
              <a:chOff x="0" y="0"/>
              <a:chExt cx="1087000" cy="2018714"/>
            </a:xfrm>
          </p:grpSpPr>
          <p:sp>
            <p:nvSpPr>
              <p:cNvPr id="1713" name="Rounded Rectangle 3"/>
              <p:cNvSpPr/>
              <p:nvPr/>
            </p:nvSpPr>
            <p:spPr>
              <a:xfrm>
                <a:off x="0" y="0"/>
                <a:ext cx="1087001" cy="2018715"/>
              </a:xfrm>
              <a:prstGeom prst="roundRect">
                <a:avLst>
                  <a:gd name="adj" fmla="val 13580"/>
                </a:avLst>
              </a:prstGeom>
              <a:solidFill>
                <a:srgbClr val="262626"/>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sp>
            <p:nvSpPr>
              <p:cNvPr id="1714" name="Rectangle 5"/>
              <p:cNvSpPr/>
              <p:nvPr/>
            </p:nvSpPr>
            <p:spPr>
              <a:xfrm>
                <a:off x="496909" y="99762"/>
                <a:ext cx="93182" cy="14817"/>
              </a:xfrm>
              <a:prstGeom prst="rect">
                <a:avLst/>
              </a:prstGeom>
              <a:solidFill>
                <a:srgbClr val="B0B0B0"/>
              </a:solidFill>
              <a:ln w="12700" cap="flat">
                <a:noFill/>
                <a:miter lim="400000"/>
              </a:ln>
              <a:effectLst/>
            </p:spPr>
            <p:txBody>
              <a:bodyPr wrap="square" lIns="45719" tIns="45719" rIns="45719" bIns="45719" numCol="1" anchor="ctr">
                <a:noAutofit/>
              </a:bodyPr>
              <a:lstStyle/>
              <a:p>
                <a:pPr algn="ctr">
                  <a:defRPr sz="2700">
                    <a:solidFill>
                      <a:srgbClr val="FFFFFF"/>
                    </a:solidFill>
                  </a:defRPr>
                </a:pPr>
              </a:p>
            </p:txBody>
          </p:sp>
          <p:grpSp>
            <p:nvGrpSpPr>
              <p:cNvPr id="1717" name="Group 1"/>
              <p:cNvGrpSpPr/>
              <p:nvPr/>
            </p:nvGrpSpPr>
            <p:grpSpPr>
              <a:xfrm>
                <a:off x="476083" y="1838981"/>
                <a:ext cx="134833" cy="134833"/>
                <a:chOff x="0" y="0"/>
                <a:chExt cx="134831" cy="134832"/>
              </a:xfrm>
            </p:grpSpPr>
            <p:sp>
              <p:nvSpPr>
                <p:cNvPr id="1715" name="Oval 4"/>
                <p:cNvSpPr/>
                <p:nvPr/>
              </p:nvSpPr>
              <p:spPr>
                <a:xfrm>
                  <a:off x="0" y="-1"/>
                  <a:ext cx="134832" cy="134834"/>
                </a:xfrm>
                <a:prstGeom prst="ellipse">
                  <a:avLst/>
                </a:prstGeom>
                <a:solidFill>
                  <a:srgbClr val="808080"/>
                </a:solidFill>
                <a:ln w="3175" cap="flat">
                  <a:solidFill>
                    <a:srgbClr val="262626"/>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sp>
              <p:nvSpPr>
                <p:cNvPr id="1716" name="Rounded Rectangle 7"/>
                <p:cNvSpPr/>
                <p:nvPr/>
              </p:nvSpPr>
              <p:spPr>
                <a:xfrm>
                  <a:off x="36580" y="36355"/>
                  <a:ext cx="61671" cy="62122"/>
                </a:xfrm>
                <a:prstGeom prst="roundRect">
                  <a:avLst>
                    <a:gd name="adj" fmla="val 16667"/>
                  </a:avLst>
                </a:prstGeom>
                <a:solidFill>
                  <a:srgbClr val="737373"/>
                </a:solidFill>
                <a:ln w="6350" cap="flat">
                  <a:solidFill>
                    <a:srgbClr val="B0B0B0"/>
                  </a:solidFill>
                  <a:prstDash val="solid"/>
                  <a:miter lim="800000"/>
                </a:ln>
                <a:effectLst/>
              </p:spPr>
              <p:txBody>
                <a:bodyPr wrap="square" lIns="45719" tIns="45719" rIns="45719" bIns="45719" numCol="1" anchor="ctr">
                  <a:noAutofit/>
                </a:bodyPr>
                <a:lstStyle/>
                <a:p>
                  <a:pPr algn="ctr">
                    <a:defRPr sz="2700">
                      <a:solidFill>
                        <a:srgbClr val="FFFFFF"/>
                      </a:solidFill>
                    </a:defRPr>
                  </a:pPr>
                </a:p>
              </p:txBody>
            </p:sp>
          </p:grpSp>
        </p:grpSp>
        <p:sp>
          <p:nvSpPr>
            <p:cNvPr id="1719" name="Picture Placeholder 9"/>
            <p:cNvSpPr/>
            <p:nvPr/>
          </p:nvSpPr>
          <p:spPr>
            <a:xfrm>
              <a:off x="77591" y="155042"/>
              <a:ext cx="931818" cy="1615151"/>
            </a:xfrm>
            <a:prstGeom prst="rect">
              <a:avLst/>
            </a:prstGeom>
            <a:solidFill>
              <a:srgbClr val="F2F2F2"/>
            </a:solidFill>
            <a:ln w="12700" cap="flat">
              <a:noFill/>
              <a:miter lim="400000"/>
            </a:ln>
            <a:effectLst/>
          </p:spPr>
          <p:txBody>
            <a:bodyPr wrap="square" lIns="45719" tIns="45719" rIns="45719" bIns="45719" numCol="1" anchor="ctr">
              <a:noAutofit/>
            </a:bodyPr>
            <a:lstStyle/>
            <a:p>
              <a:pPr algn="ctr" defTabSz="914446">
                <a:spcBef>
                  <a:spcPts val="200"/>
                </a:spcBef>
                <a:defRPr sz="1200">
                  <a:solidFill>
                    <a:srgbClr val="006BB6"/>
                  </a:solidFill>
                </a:defRPr>
              </a:pPr>
            </a:p>
          </p:txBody>
        </p:sp>
      </p:grpSp>
      <p:grpSp>
        <p:nvGrpSpPr>
          <p:cNvPr id="1728" name="Group 42"/>
          <p:cNvGrpSpPr/>
          <p:nvPr/>
        </p:nvGrpSpPr>
        <p:grpSpPr>
          <a:xfrm>
            <a:off x="167262" y="818525"/>
            <a:ext cx="2565499" cy="3138440"/>
            <a:chOff x="0" y="0"/>
            <a:chExt cx="2565498" cy="3138439"/>
          </a:xfrm>
        </p:grpSpPr>
        <p:sp>
          <p:nvSpPr>
            <p:cNvPr id="1721" name="Freeform: Shape 43"/>
            <p:cNvSpPr/>
            <p:nvPr/>
          </p:nvSpPr>
          <p:spPr>
            <a:xfrm flipH="1">
              <a:off x="817881" y="2596716"/>
              <a:ext cx="1201928" cy="541724"/>
            </a:xfrm>
            <a:custGeom>
              <a:avLst/>
              <a:gdLst/>
              <a:ahLst/>
              <a:cxnLst>
                <a:cxn ang="0">
                  <a:pos x="wd2" y="hd2"/>
                </a:cxn>
                <a:cxn ang="5400000">
                  <a:pos x="wd2" y="hd2"/>
                </a:cxn>
                <a:cxn ang="10800000">
                  <a:pos x="wd2" y="hd2"/>
                </a:cxn>
                <a:cxn ang="16200000">
                  <a:pos x="wd2" y="hd2"/>
                </a:cxn>
              </a:cxnLst>
              <a:rect l="0" t="0" r="r" b="b"/>
              <a:pathLst>
                <a:path w="20954" h="21600" fill="norm" stroke="1"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9" tIns="45719" rIns="45719" bIns="45719" numCol="1" anchor="ctr">
              <a:noAutofit/>
            </a:bodyPr>
            <a:lstStyle/>
            <a:p>
              <a:pPr/>
            </a:p>
          </p:txBody>
        </p:sp>
        <p:sp>
          <p:nvSpPr>
            <p:cNvPr id="1722" name="Freeform: Shape 44"/>
            <p:cNvSpPr/>
            <p:nvPr/>
          </p:nvSpPr>
          <p:spPr>
            <a:xfrm flipH="1">
              <a:off x="841677" y="2596716"/>
              <a:ext cx="1178910" cy="525349"/>
            </a:xfrm>
            <a:custGeom>
              <a:avLst/>
              <a:gdLst/>
              <a:ahLst/>
              <a:cxnLst>
                <a:cxn ang="0">
                  <a:pos x="wd2" y="hd2"/>
                </a:cxn>
                <a:cxn ang="5400000">
                  <a:pos x="wd2" y="hd2"/>
                </a:cxn>
                <a:cxn ang="10800000">
                  <a:pos x="wd2" y="hd2"/>
                </a:cxn>
                <a:cxn ang="16200000">
                  <a:pos x="wd2" y="hd2"/>
                </a:cxn>
              </a:cxnLst>
              <a:rect l="0" t="0" r="r" b="b"/>
              <a:pathLst>
                <a:path w="19895" h="21600" fill="norm" stroke="1"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9" tIns="45719" rIns="45719" bIns="45719" numCol="1" anchor="ctr">
              <a:noAutofit/>
            </a:bodyPr>
            <a:lstStyle/>
            <a:p>
              <a:pPr/>
            </a:p>
          </p:txBody>
        </p:sp>
        <p:sp>
          <p:nvSpPr>
            <p:cNvPr id="1723" name="Freeform: Shape 45"/>
            <p:cNvSpPr/>
            <p:nvPr/>
          </p:nvSpPr>
          <p:spPr>
            <a:xfrm flipH="1">
              <a:off x="0" y="0"/>
              <a:ext cx="2564260" cy="2729537"/>
            </a:xfrm>
            <a:custGeom>
              <a:avLst/>
              <a:gdLst/>
              <a:ahLst/>
              <a:cxnLst>
                <a:cxn ang="0">
                  <a:pos x="wd2" y="hd2"/>
                </a:cxn>
                <a:cxn ang="5400000">
                  <a:pos x="wd2" y="hd2"/>
                </a:cxn>
                <a:cxn ang="10800000">
                  <a:pos x="wd2" y="hd2"/>
                </a:cxn>
                <a:cxn ang="16200000">
                  <a:pos x="wd2" y="hd2"/>
                </a:cxn>
              </a:cxnLst>
              <a:rect l="0" t="0" r="r" b="b"/>
              <a:pathLst>
                <a:path w="21556" h="21475" fill="norm" stroke="1" extrusionOk="0">
                  <a:moveTo>
                    <a:pt x="19308" y="21471"/>
                  </a:moveTo>
                  <a:lnTo>
                    <a:pt x="564" y="19496"/>
                  </a:lnTo>
                  <a:cubicBezTo>
                    <a:pt x="231" y="19463"/>
                    <a:pt x="-21" y="19184"/>
                    <a:pt x="2" y="18873"/>
                  </a:cubicBezTo>
                  <a:lnTo>
                    <a:pt x="713" y="5883"/>
                  </a:lnTo>
                  <a:cubicBezTo>
                    <a:pt x="736" y="5089"/>
                    <a:pt x="931" y="4863"/>
                    <a:pt x="1206" y="4799"/>
                  </a:cubicBezTo>
                  <a:lnTo>
                    <a:pt x="20742" y="21"/>
                  </a:lnTo>
                  <a:cubicBezTo>
                    <a:pt x="21166" y="-86"/>
                    <a:pt x="21579" y="225"/>
                    <a:pt x="21556" y="633"/>
                  </a:cubicBezTo>
                  <a:lnTo>
                    <a:pt x="20283" y="20709"/>
                  </a:lnTo>
                  <a:cubicBezTo>
                    <a:pt x="20237" y="21170"/>
                    <a:pt x="19801" y="21514"/>
                    <a:pt x="19308" y="21471"/>
                  </a:cubicBezTo>
                  <a:close/>
                </a:path>
              </a:pathLst>
            </a:custGeom>
            <a:solidFill>
              <a:srgbClr val="CCCCCC"/>
            </a:solidFill>
            <a:ln w="12700" cap="flat">
              <a:noFill/>
              <a:miter lim="400000"/>
            </a:ln>
            <a:effectLst/>
          </p:spPr>
          <p:txBody>
            <a:bodyPr wrap="square" lIns="45719" tIns="45719" rIns="45719" bIns="45719" numCol="1" anchor="ctr">
              <a:noAutofit/>
            </a:bodyPr>
            <a:lstStyle/>
            <a:p>
              <a:pPr/>
            </a:p>
          </p:txBody>
        </p:sp>
        <p:sp>
          <p:nvSpPr>
            <p:cNvPr id="1724" name="Freeform: Shape 46"/>
            <p:cNvSpPr/>
            <p:nvPr/>
          </p:nvSpPr>
          <p:spPr>
            <a:xfrm flipH="1">
              <a:off x="25796" y="0"/>
              <a:ext cx="2528740" cy="2374296"/>
            </a:xfrm>
            <a:custGeom>
              <a:avLst/>
              <a:gdLst/>
              <a:ahLst/>
              <a:cxnLst>
                <a:cxn ang="0">
                  <a:pos x="wd2" y="hd2"/>
                </a:cxn>
                <a:cxn ang="5400000">
                  <a:pos x="wd2" y="hd2"/>
                </a:cxn>
                <a:cxn ang="10800000">
                  <a:pos x="wd2" y="hd2"/>
                </a:cxn>
                <a:cxn ang="16200000">
                  <a:pos x="wd2" y="hd2"/>
                </a:cxn>
              </a:cxnLst>
              <a:rect l="0" t="0" r="r" b="b"/>
              <a:pathLst>
                <a:path w="21567" h="21501" fill="norm" stroke="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9" tIns="45719" rIns="45719" bIns="45719" numCol="1" anchor="ctr">
              <a:noAutofit/>
            </a:bodyPr>
            <a:lstStyle/>
            <a:p>
              <a:pPr/>
            </a:p>
          </p:txBody>
        </p:sp>
        <p:sp>
          <p:nvSpPr>
            <p:cNvPr id="1725" name="Freeform: Shape 47"/>
            <p:cNvSpPr/>
            <p:nvPr/>
          </p:nvSpPr>
          <p:spPr>
            <a:xfrm flipH="1">
              <a:off x="167946" y="177379"/>
              <a:ext cx="2322455" cy="2019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9" tIns="45719" rIns="45719" bIns="45719" numCol="1" anchor="ctr">
              <a:noAutofit/>
            </a:bodyPr>
            <a:lstStyle/>
            <a:p>
              <a:pPr/>
            </a:p>
          </p:txBody>
        </p:sp>
        <p:sp>
          <p:nvSpPr>
            <p:cNvPr id="1726" name="Freeform: Shape 48"/>
            <p:cNvSpPr/>
            <p:nvPr/>
          </p:nvSpPr>
          <p:spPr>
            <a:xfrm flipH="1">
              <a:off x="159760" y="2218736"/>
              <a:ext cx="2405739" cy="511043"/>
            </a:xfrm>
            <a:custGeom>
              <a:avLst/>
              <a:gdLst/>
              <a:ahLst/>
              <a:cxnLst>
                <a:cxn ang="0">
                  <a:pos x="wd2" y="hd2"/>
                </a:cxn>
                <a:cxn ang="5400000">
                  <a:pos x="wd2" y="hd2"/>
                </a:cxn>
                <a:cxn ang="10800000">
                  <a:pos x="wd2" y="hd2"/>
                </a:cxn>
                <a:cxn ang="16200000">
                  <a:pos x="wd2" y="hd2"/>
                </a:cxn>
              </a:cxnLst>
              <a:rect l="0" t="0" r="r" b="b"/>
              <a:pathLst>
                <a:path w="21588" h="21344" fill="norm" stroke="1"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9" tIns="45719" rIns="45719" bIns="45719" numCol="1" anchor="ctr">
              <a:noAutofit/>
            </a:bodyPr>
            <a:lstStyle/>
            <a:p>
              <a:pPr/>
            </a:p>
          </p:txBody>
        </p:sp>
        <p:sp>
          <p:nvSpPr>
            <p:cNvPr id="1727" name="Freeform: Shape 49"/>
            <p:cNvSpPr/>
            <p:nvPr/>
          </p:nvSpPr>
          <p:spPr>
            <a:xfrm flipH="1">
              <a:off x="160489" y="176214"/>
              <a:ext cx="1657445" cy="2026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9" tIns="45719" rIns="45719" bIns="45719" numCol="1" anchor="ctr">
              <a:noAutofit/>
            </a:bodyPr>
            <a:lstStyle/>
            <a:p>
              <a:pPr/>
            </a:p>
          </p:txBody>
        </p:sp>
      </p:grpSp>
      <p:grpSp>
        <p:nvGrpSpPr>
          <p:cNvPr id="1737" name="Graphic 14"/>
          <p:cNvGrpSpPr/>
          <p:nvPr/>
        </p:nvGrpSpPr>
        <p:grpSpPr>
          <a:xfrm>
            <a:off x="3491058" y="1604046"/>
            <a:ext cx="2701658" cy="2123061"/>
            <a:chOff x="0" y="0"/>
            <a:chExt cx="2701656" cy="2123060"/>
          </a:xfrm>
        </p:grpSpPr>
        <p:sp>
          <p:nvSpPr>
            <p:cNvPr id="1729" name="Freeform: Shape 61"/>
            <p:cNvSpPr/>
            <p:nvPr/>
          </p:nvSpPr>
          <p:spPr>
            <a:xfrm>
              <a:off x="942850" y="1829168"/>
              <a:ext cx="792426" cy="293893"/>
            </a:xfrm>
            <a:custGeom>
              <a:avLst/>
              <a:gdLst/>
              <a:ahLst/>
              <a:cxnLst>
                <a:cxn ang="0">
                  <a:pos x="wd2" y="hd2"/>
                </a:cxn>
                <a:cxn ang="5400000">
                  <a:pos x="wd2" y="hd2"/>
                </a:cxn>
                <a:cxn ang="10800000">
                  <a:pos x="wd2" y="hd2"/>
                </a:cxn>
                <a:cxn ang="16200000">
                  <a:pos x="wd2" y="hd2"/>
                </a:cxn>
              </a:cxnLst>
              <a:rect l="0" t="0" r="r" b="b"/>
              <a:pathLst>
                <a:path w="18452" h="21600" fill="norm" stroke="1"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9" tIns="45719" rIns="45719" bIns="45719" numCol="1" anchor="ctr">
              <a:noAutofit/>
            </a:bodyPr>
            <a:lstStyle/>
            <a:p>
              <a:pPr/>
            </a:p>
          </p:txBody>
        </p:sp>
        <p:sp>
          <p:nvSpPr>
            <p:cNvPr id="1730" name="Freeform: Shape 62"/>
            <p:cNvSpPr/>
            <p:nvPr/>
          </p:nvSpPr>
          <p:spPr>
            <a:xfrm>
              <a:off x="0" y="0"/>
              <a:ext cx="2701657" cy="1833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9" tIns="45719" rIns="45719" bIns="45719" numCol="1" anchor="ctr">
              <a:noAutofit/>
            </a:bodyPr>
            <a:lstStyle/>
            <a:p>
              <a:pPr/>
            </a:p>
          </p:txBody>
        </p:sp>
        <p:sp>
          <p:nvSpPr>
            <p:cNvPr id="1731" name="Freeform: Shape 63"/>
            <p:cNvSpPr/>
            <p:nvPr/>
          </p:nvSpPr>
          <p:spPr>
            <a:xfrm>
              <a:off x="2342904" y="1826107"/>
              <a:ext cx="175179" cy="15344"/>
            </a:xfrm>
            <a:custGeom>
              <a:avLst/>
              <a:gdLst/>
              <a:ahLst/>
              <a:cxnLst>
                <a:cxn ang="0">
                  <a:pos x="wd2" y="hd2"/>
                </a:cxn>
                <a:cxn ang="5400000">
                  <a:pos x="wd2" y="hd2"/>
                </a:cxn>
                <a:cxn ang="10800000">
                  <a:pos x="wd2" y="hd2"/>
                </a:cxn>
                <a:cxn ang="16200000">
                  <a:pos x="wd2" y="hd2"/>
                </a:cxn>
              </a:cxnLst>
              <a:rect l="0" t="0" r="r" b="b"/>
              <a:pathLst>
                <a:path w="20949" h="19683" fill="norm" stroke="1"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9" tIns="45719" rIns="45719" bIns="45719" numCol="1" anchor="ctr">
              <a:noAutofit/>
            </a:bodyPr>
            <a:lstStyle/>
            <a:p>
              <a:pPr/>
            </a:p>
          </p:txBody>
        </p:sp>
        <p:sp>
          <p:nvSpPr>
            <p:cNvPr id="1732" name="Freeform: Shape 64"/>
            <p:cNvSpPr/>
            <p:nvPr/>
          </p:nvSpPr>
          <p:spPr>
            <a:xfrm>
              <a:off x="13776" y="15307"/>
              <a:ext cx="2677167" cy="1608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9" tIns="45719" rIns="45719" bIns="45719" numCol="1" anchor="ctr">
              <a:noAutofit/>
            </a:bodyPr>
            <a:lstStyle/>
            <a:p>
              <a:pPr/>
            </a:p>
          </p:txBody>
        </p:sp>
        <p:sp>
          <p:nvSpPr>
            <p:cNvPr id="1733" name="Freeform: Shape 65"/>
            <p:cNvSpPr/>
            <p:nvPr/>
          </p:nvSpPr>
          <p:spPr>
            <a:xfrm>
              <a:off x="944432" y="2097038"/>
              <a:ext cx="794426" cy="24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pPr/>
            </a:p>
          </p:txBody>
        </p:sp>
        <p:sp>
          <p:nvSpPr>
            <p:cNvPr id="1734" name="Freeform: Shape 66"/>
            <p:cNvSpPr/>
            <p:nvPr/>
          </p:nvSpPr>
          <p:spPr>
            <a:xfrm>
              <a:off x="13776" y="1627118"/>
              <a:ext cx="2677167" cy="198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9" tIns="45719" rIns="45719" bIns="45719" numCol="1" anchor="ctr">
              <a:noAutofit/>
            </a:bodyPr>
            <a:lstStyle/>
            <a:p>
              <a:pPr/>
            </a:p>
          </p:txBody>
        </p:sp>
        <p:sp>
          <p:nvSpPr>
            <p:cNvPr id="1735" name="Freeform: Shape 67"/>
            <p:cNvSpPr/>
            <p:nvPr/>
          </p:nvSpPr>
          <p:spPr>
            <a:xfrm>
              <a:off x="113512" y="133169"/>
              <a:ext cx="2477736" cy="1392925"/>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sp>
          <p:nvSpPr>
            <p:cNvPr id="1736" name="Freeform: Shape 68"/>
            <p:cNvSpPr/>
            <p:nvPr/>
          </p:nvSpPr>
          <p:spPr>
            <a:xfrm>
              <a:off x="1189499" y="132372"/>
              <a:ext cx="1410282" cy="1397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pPr/>
            </a:p>
          </p:txBody>
        </p:sp>
      </p:grpSp>
      <p:grpSp>
        <p:nvGrpSpPr>
          <p:cNvPr id="1750" name="Group 69"/>
          <p:cNvGrpSpPr/>
          <p:nvPr/>
        </p:nvGrpSpPr>
        <p:grpSpPr>
          <a:xfrm>
            <a:off x="6865077" y="1693594"/>
            <a:ext cx="3076623" cy="1692428"/>
            <a:chOff x="0" y="0"/>
            <a:chExt cx="3076622" cy="1692427"/>
          </a:xfrm>
        </p:grpSpPr>
        <p:sp>
          <p:nvSpPr>
            <p:cNvPr id="1738" name="Freeform: Shape 70"/>
            <p:cNvSpPr/>
            <p:nvPr/>
          </p:nvSpPr>
          <p:spPr>
            <a:xfrm>
              <a:off x="17600" y="1604426"/>
              <a:ext cx="3039545" cy="8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9" tIns="45719" rIns="45719" bIns="45719" numCol="1" anchor="ctr">
              <a:noAutofit/>
            </a:bodyPr>
            <a:lstStyle/>
            <a:p>
              <a:pPr/>
            </a:p>
          </p:txBody>
        </p:sp>
        <p:sp>
          <p:nvSpPr>
            <p:cNvPr id="1739" name="Freeform: Shape 71"/>
            <p:cNvSpPr/>
            <p:nvPr/>
          </p:nvSpPr>
          <p:spPr>
            <a:xfrm>
              <a:off x="334402" y="8091"/>
              <a:ext cx="2409461" cy="1562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9" tIns="45719" rIns="45719" bIns="45719" numCol="1" anchor="ctr">
              <a:noAutofit/>
            </a:bodyPr>
            <a:lstStyle/>
            <a:p>
              <a:pPr/>
            </a:p>
          </p:txBody>
        </p:sp>
        <p:sp>
          <p:nvSpPr>
            <p:cNvPr id="1740" name="Freeform: Shape 72"/>
            <p:cNvSpPr/>
            <p:nvPr/>
          </p:nvSpPr>
          <p:spPr>
            <a:xfrm>
              <a:off x="438244" y="104892"/>
              <a:ext cx="2198259" cy="1335853"/>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sp>
          <p:nvSpPr>
            <p:cNvPr id="1741" name="Freeform: Shape 73"/>
            <p:cNvSpPr/>
            <p:nvPr/>
          </p:nvSpPr>
          <p:spPr>
            <a:xfrm>
              <a:off x="0" y="1530505"/>
              <a:ext cx="3076623" cy="104611"/>
            </a:xfrm>
            <a:custGeom>
              <a:avLst/>
              <a:gdLst/>
              <a:ahLst/>
              <a:cxnLst>
                <a:cxn ang="0">
                  <a:pos x="wd2" y="hd2"/>
                </a:cxn>
                <a:cxn ang="5400000">
                  <a:pos x="wd2" y="hd2"/>
                </a:cxn>
                <a:cxn ang="10800000">
                  <a:pos x="wd2" y="hd2"/>
                </a:cxn>
                <a:cxn ang="16200000">
                  <a:pos x="wd2" y="hd2"/>
                </a:cxn>
              </a:cxnLst>
              <a:rect l="0" t="0" r="r" b="b"/>
              <a:pathLst>
                <a:path w="21576" h="21397" fill="norm" stroke="1"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9" tIns="45719" rIns="45719" bIns="45719" numCol="1" anchor="ctr">
              <a:noAutofit/>
            </a:bodyPr>
            <a:lstStyle/>
            <a:p>
              <a:pPr/>
            </a:p>
          </p:txBody>
        </p:sp>
        <p:sp>
          <p:nvSpPr>
            <p:cNvPr id="1742" name="Freeform: Shape 74"/>
            <p:cNvSpPr/>
            <p:nvPr/>
          </p:nvSpPr>
          <p:spPr>
            <a:xfrm>
              <a:off x="1321949" y="1530837"/>
              <a:ext cx="433281" cy="49282"/>
            </a:xfrm>
            <a:custGeom>
              <a:avLst/>
              <a:gdLst/>
              <a:ahLst/>
              <a:cxnLst>
                <a:cxn ang="0">
                  <a:pos x="wd2" y="hd2"/>
                </a:cxn>
                <a:cxn ang="5400000">
                  <a:pos x="wd2" y="hd2"/>
                </a:cxn>
                <a:cxn ang="10800000">
                  <a:pos x="wd2" y="hd2"/>
                </a:cxn>
                <a:cxn ang="16200000">
                  <a:pos x="wd2" y="hd2"/>
                </a:cxn>
              </a:cxnLst>
              <a:rect l="0" t="0" r="r" b="b"/>
              <a:pathLst>
                <a:path w="20997" h="21600" fill="norm" stroke="1"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9" tIns="45719" rIns="45719" bIns="45719" numCol="1" anchor="ctr">
              <a:noAutofit/>
            </a:bodyPr>
            <a:lstStyle/>
            <a:p>
              <a:pPr/>
            </a:p>
          </p:txBody>
        </p:sp>
        <p:grpSp>
          <p:nvGrpSpPr>
            <p:cNvPr id="1745" name="Group 75"/>
            <p:cNvGrpSpPr/>
            <p:nvPr/>
          </p:nvGrpSpPr>
          <p:grpSpPr>
            <a:xfrm>
              <a:off x="134075" y="1575799"/>
              <a:ext cx="110819" cy="30854"/>
              <a:chOff x="0" y="0"/>
              <a:chExt cx="110818" cy="30852"/>
            </a:xfrm>
          </p:grpSpPr>
          <p:sp>
            <p:nvSpPr>
              <p:cNvPr id="1743" name="Rectangle: Rounded Corners 80"/>
              <p:cNvSpPr/>
              <p:nvPr/>
            </p:nvSpPr>
            <p:spPr>
              <a:xfrm>
                <a:off x="0" y="0"/>
                <a:ext cx="110819"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44" name="Rectangle: Rounded Corners 81"/>
              <p:cNvSpPr/>
              <p:nvPr/>
            </p:nvSpPr>
            <p:spPr>
              <a:xfrm>
                <a:off x="25021" y="7658"/>
                <a:ext cx="60776"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748" name="Group 76"/>
            <p:cNvGrpSpPr/>
            <p:nvPr/>
          </p:nvGrpSpPr>
          <p:grpSpPr>
            <a:xfrm>
              <a:off x="2772091" y="1575430"/>
              <a:ext cx="237197" cy="30854"/>
              <a:chOff x="0" y="0"/>
              <a:chExt cx="237195" cy="30852"/>
            </a:xfrm>
          </p:grpSpPr>
          <p:sp>
            <p:nvSpPr>
              <p:cNvPr id="1746" name="Rectangle: Rounded Corners 78"/>
              <p:cNvSpPr/>
              <p:nvPr/>
            </p:nvSpPr>
            <p:spPr>
              <a:xfrm>
                <a:off x="0" y="0"/>
                <a:ext cx="237196"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47" name="Rectangle: Rounded Corners 79"/>
              <p:cNvSpPr/>
              <p:nvPr/>
            </p:nvSpPr>
            <p:spPr>
              <a:xfrm>
                <a:off x="45157" y="7658"/>
                <a:ext cx="146882"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749" name="Freeform: Shape 77"/>
            <p:cNvSpPr/>
            <p:nvPr/>
          </p:nvSpPr>
          <p:spPr>
            <a:xfrm>
              <a:off x="1175821" y="0"/>
              <a:ext cx="1466842" cy="1454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pPr/>
            </a:p>
          </p:txBody>
        </p:sp>
      </p:grpSp>
      <p:sp>
        <p:nvSpPr>
          <p:cNvPr id="1751" name="Freeform 3"/>
          <p:cNvSpPr/>
          <p:nvPr/>
        </p:nvSpPr>
        <p:spPr>
          <a:xfrm>
            <a:off x="19048" y="3853114"/>
            <a:ext cx="12153903" cy="2635035"/>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9" rIns="45719" anchor="ctr"/>
          <a:lstStyle/>
          <a:p>
            <a:pPr algn="ctr">
              <a:defRPr sz="2700"/>
            </a:pPr>
          </a:p>
        </p:txBody>
      </p:sp>
      <p:sp>
        <p:nvSpPr>
          <p:cNvPr id="17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_ Titolo blu">
    <p:bg>
      <p:bgPr>
        <a:solidFill>
          <a:srgbClr val="FFFFFF"/>
        </a:solidFill>
      </p:bgPr>
    </p:bg>
    <p:spTree>
      <p:nvGrpSpPr>
        <p:cNvPr id="1" name=""/>
        <p:cNvGrpSpPr/>
        <p:nvPr/>
      </p:nvGrpSpPr>
      <p:grpSpPr>
        <a:xfrm>
          <a:off x="0" y="0"/>
          <a:ext cx="0" cy="0"/>
          <a:chOff x="0" y="0"/>
          <a:chExt cx="0" cy="0"/>
        </a:xfrm>
      </p:grpSpPr>
      <p:sp>
        <p:nvSpPr>
          <p:cNvPr id="83" name="Segnaposto immagine 10"/>
          <p:cNvSpPr/>
          <p:nvPr>
            <p:ph type="pic" idx="21"/>
          </p:nvPr>
        </p:nvSpPr>
        <p:spPr>
          <a:xfrm>
            <a:off x="3051543" y="0"/>
            <a:ext cx="9140457" cy="6858000"/>
          </a:xfrm>
          <a:prstGeom prst="rect">
            <a:avLst/>
          </a:prstGeom>
        </p:spPr>
        <p:txBody>
          <a:bodyPr lIns="91439" rIns="91439"/>
          <a:lstStyle/>
          <a:p>
            <a:pPr/>
          </a:p>
        </p:txBody>
      </p:sp>
      <p:sp>
        <p:nvSpPr>
          <p:cNvPr id="84" name="Body Level One…"/>
          <p:cNvSpPr txBox="1"/>
          <p:nvPr>
            <p:ph type="body" sz="half" idx="1"/>
          </p:nvPr>
        </p:nvSpPr>
        <p:spPr>
          <a:xfrm>
            <a:off x="142875" y="260350"/>
            <a:ext cx="3486150" cy="4883151"/>
          </a:xfrm>
          <a:prstGeom prst="rect">
            <a:avLst/>
          </a:prstGeom>
        </p:spPr>
        <p:txBody>
          <a:bodyPr anchor="b">
            <a:normAutofit fontScale="100000" lnSpcReduction="0"/>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5" name="Segnaposto testo 9"/>
          <p:cNvSpPr/>
          <p:nvPr>
            <p:ph type="body" sz="quarter" idx="22"/>
          </p:nvPr>
        </p:nvSpPr>
        <p:spPr>
          <a:xfrm>
            <a:off x="142471" y="5290344"/>
            <a:ext cx="3486151" cy="1307307"/>
          </a:xfrm>
          <a:prstGeom prst="rect">
            <a:avLst/>
          </a:prstGeom>
        </p:spPr>
        <p:txBody>
          <a:bodyPr>
            <a:normAutofit fontScale="100000" lnSpcReduction="0"/>
          </a:bodyPr>
          <a:lstStyle/>
          <a:p>
            <a:pPr marL="0" indent="0">
              <a:buSzTx/>
              <a:buFontTx/>
              <a:buNone/>
              <a:defRPr sz="2400"/>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c]">
    <p:bg>
      <p:bgPr>
        <a:solidFill>
          <a:srgbClr val="FFFFFF"/>
        </a:solidFill>
      </p:bgPr>
    </p:bg>
    <p:spTree>
      <p:nvGrpSpPr>
        <p:cNvPr id="1" name=""/>
        <p:cNvGrpSpPr/>
        <p:nvPr/>
      </p:nvGrpSpPr>
      <p:grpSpPr>
        <a:xfrm>
          <a:off x="0" y="0"/>
          <a:ext cx="0" cy="0"/>
          <a:chOff x="0" y="0"/>
          <a:chExt cx="0" cy="0"/>
        </a:xfrm>
      </p:grpSpPr>
      <p:sp>
        <p:nvSpPr>
          <p:cNvPr id="1759"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grpSp>
        <p:nvGrpSpPr>
          <p:cNvPr id="1763" name="Group 31"/>
          <p:cNvGrpSpPr/>
          <p:nvPr/>
        </p:nvGrpSpPr>
        <p:grpSpPr>
          <a:xfrm>
            <a:off x="4570117" y="1476000"/>
            <a:ext cx="3171000" cy="2578200"/>
            <a:chOff x="0" y="0"/>
            <a:chExt cx="3170998" cy="2578199"/>
          </a:xfrm>
        </p:grpSpPr>
        <p:sp>
          <p:nvSpPr>
            <p:cNvPr id="1760" name="Freeform 3"/>
            <p:cNvSpPr/>
            <p:nvPr/>
          </p:nvSpPr>
          <p:spPr>
            <a:xfrm>
              <a:off x="994341" y="73611"/>
              <a:ext cx="2176658" cy="1800675"/>
            </a:xfrm>
            <a:custGeom>
              <a:avLst/>
              <a:gdLst/>
              <a:ahLst/>
              <a:cxnLst>
                <a:cxn ang="0">
                  <a:pos x="wd2" y="hd2"/>
                </a:cxn>
                <a:cxn ang="5400000">
                  <a:pos x="wd2" y="hd2"/>
                </a:cxn>
                <a:cxn ang="10800000">
                  <a:pos x="wd2" y="hd2"/>
                </a:cxn>
                <a:cxn ang="16200000">
                  <a:pos x="wd2" y="hd2"/>
                </a:cxn>
              </a:cxnLst>
              <a:rect l="0" t="0" r="r" b="b"/>
              <a:pathLst>
                <a:path w="21038" h="21600" fill="norm" stroke="1"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p>
          </p:txBody>
        </p:sp>
        <p:sp>
          <p:nvSpPr>
            <p:cNvPr id="1761" name="Freeform 4"/>
            <p:cNvSpPr/>
            <p:nvPr/>
          </p:nvSpPr>
          <p:spPr>
            <a:xfrm>
              <a:off x="-1" y="-1"/>
              <a:ext cx="2556733" cy="2578201"/>
            </a:xfrm>
            <a:custGeom>
              <a:avLst/>
              <a:gdLst/>
              <a:ahLst/>
              <a:cxnLst>
                <a:cxn ang="0">
                  <a:pos x="wd2" y="hd2"/>
                </a:cxn>
                <a:cxn ang="5400000">
                  <a:pos x="wd2" y="hd2"/>
                </a:cxn>
                <a:cxn ang="10800000">
                  <a:pos x="wd2" y="hd2"/>
                </a:cxn>
                <a:cxn ang="16200000">
                  <a:pos x="wd2" y="hd2"/>
                </a:cxn>
              </a:cxnLst>
              <a:rect l="0" t="0" r="r" b="b"/>
              <a:pathLst>
                <a:path w="20677" h="20907" fill="norm" stroke="1"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p>
          </p:txBody>
        </p:sp>
        <p:sp>
          <p:nvSpPr>
            <p:cNvPr id="1762" name="Freeform 5"/>
            <p:cNvSpPr/>
            <p:nvPr/>
          </p:nvSpPr>
          <p:spPr>
            <a:xfrm>
              <a:off x="633086" y="1798147"/>
              <a:ext cx="819965" cy="717427"/>
            </a:xfrm>
            <a:custGeom>
              <a:avLst/>
              <a:gdLst/>
              <a:ahLst/>
              <a:cxnLst>
                <a:cxn ang="0">
                  <a:pos x="wd2" y="hd2"/>
                </a:cxn>
                <a:cxn ang="5400000">
                  <a:pos x="wd2" y="hd2"/>
                </a:cxn>
                <a:cxn ang="10800000">
                  <a:pos x="wd2" y="hd2"/>
                </a:cxn>
                <a:cxn ang="16200000">
                  <a:pos x="wd2" y="hd2"/>
                </a:cxn>
              </a:cxnLst>
              <a:rect l="0" t="0" r="r" b="b"/>
              <a:pathLst>
                <a:path w="21345" h="19783" fill="norm" stroke="1" extrusionOk="0">
                  <a:moveTo>
                    <a:pt x="29" y="4004"/>
                  </a:moveTo>
                  <a:cubicBezTo>
                    <a:pt x="205" y="5711"/>
                    <a:pt x="1208" y="7231"/>
                    <a:pt x="3979" y="6877"/>
                  </a:cubicBezTo>
                  <a:cubicBezTo>
                    <a:pt x="3635" y="9261"/>
                    <a:pt x="5827" y="12831"/>
                    <a:pt x="9315" y="11780"/>
                  </a:cubicBezTo>
                  <a:cubicBezTo>
                    <a:pt x="8214" y="15538"/>
                    <a:pt x="12185" y="17797"/>
                    <a:pt x="14091" y="16308"/>
                  </a:cubicBezTo>
                  <a:cubicBezTo>
                    <a:pt x="14199" y="19025"/>
                    <a:pt x="16489" y="21055"/>
                    <a:pt x="19840" y="18838"/>
                  </a:cubicBezTo>
                  <a:cubicBezTo>
                    <a:pt x="20931" y="17943"/>
                    <a:pt x="21373" y="16548"/>
                    <a:pt x="21344" y="15215"/>
                  </a:cubicBezTo>
                  <a:cubicBezTo>
                    <a:pt x="21373" y="14258"/>
                    <a:pt x="19987" y="11926"/>
                    <a:pt x="17422" y="12217"/>
                  </a:cubicBezTo>
                  <a:cubicBezTo>
                    <a:pt x="17894" y="8418"/>
                    <a:pt x="14533" y="6554"/>
                    <a:pt x="12057" y="7939"/>
                  </a:cubicBezTo>
                  <a:cubicBezTo>
                    <a:pt x="12892" y="5472"/>
                    <a:pt x="8893" y="944"/>
                    <a:pt x="5659" y="3598"/>
                  </a:cubicBezTo>
                  <a:cubicBezTo>
                    <a:pt x="6416" y="277"/>
                    <a:pt x="2986" y="-545"/>
                    <a:pt x="1974" y="319"/>
                  </a:cubicBezTo>
                  <a:cubicBezTo>
                    <a:pt x="1272" y="699"/>
                    <a:pt x="-227" y="1912"/>
                    <a:pt x="29" y="4004"/>
                  </a:cubicBezTo>
                  <a:close/>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p>
          </p:txBody>
        </p:sp>
      </p:grpSp>
      <p:grpSp>
        <p:nvGrpSpPr>
          <p:cNvPr id="1768" name="Group 36"/>
          <p:cNvGrpSpPr/>
          <p:nvPr/>
        </p:nvGrpSpPr>
        <p:grpSpPr>
          <a:xfrm>
            <a:off x="385482" y="1091915"/>
            <a:ext cx="3159730" cy="3130370"/>
            <a:chOff x="0" y="0"/>
            <a:chExt cx="3159727" cy="3130369"/>
          </a:xfrm>
        </p:grpSpPr>
        <p:sp>
          <p:nvSpPr>
            <p:cNvPr id="1764" name="Freeform: Shape 37"/>
            <p:cNvSpPr/>
            <p:nvPr/>
          </p:nvSpPr>
          <p:spPr>
            <a:xfrm rot="2700000">
              <a:off x="137503" y="1747369"/>
              <a:ext cx="1603517" cy="956088"/>
            </a:xfrm>
            <a:custGeom>
              <a:avLst/>
              <a:gdLst/>
              <a:ahLst/>
              <a:cxnLst>
                <a:cxn ang="0">
                  <a:pos x="wd2" y="hd2"/>
                </a:cxn>
                <a:cxn ang="5400000">
                  <a:pos x="wd2" y="hd2"/>
                </a:cxn>
                <a:cxn ang="10800000">
                  <a:pos x="wd2" y="hd2"/>
                </a:cxn>
                <a:cxn ang="16200000">
                  <a:pos x="wd2" y="hd2"/>
                </a:cxn>
              </a:cxnLst>
              <a:rect l="0" t="0" r="r" b="b"/>
              <a:pathLst>
                <a:path w="20982" h="21537" fill="norm" stroke="1"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pPr/>
            </a:p>
          </p:txBody>
        </p:sp>
        <p:sp>
          <p:nvSpPr>
            <p:cNvPr id="1765" name="Freeform: Shape 38"/>
            <p:cNvSpPr/>
            <p:nvPr/>
          </p:nvSpPr>
          <p:spPr>
            <a:xfrm rot="2700000">
              <a:off x="1648933" y="391975"/>
              <a:ext cx="957822" cy="1277748"/>
            </a:xfrm>
            <a:custGeom>
              <a:avLst/>
              <a:gdLst/>
              <a:ahLst/>
              <a:cxnLst>
                <a:cxn ang="0">
                  <a:pos x="wd2" y="hd2"/>
                </a:cxn>
                <a:cxn ang="5400000">
                  <a:pos x="wd2" y="hd2"/>
                </a:cxn>
                <a:cxn ang="10800000">
                  <a:pos x="wd2" y="hd2"/>
                </a:cxn>
                <a:cxn ang="16200000">
                  <a:pos x="wd2" y="hd2"/>
                </a:cxn>
              </a:cxnLst>
              <a:rect l="0" t="0" r="r" b="b"/>
              <a:pathLst>
                <a:path w="21508" h="21300" fill="norm" stroke="1"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pPr/>
            </a:p>
          </p:txBody>
        </p:sp>
        <p:sp>
          <p:nvSpPr>
            <p:cNvPr id="1766" name="Freeform: Shape 39"/>
            <p:cNvSpPr/>
            <p:nvPr/>
          </p:nvSpPr>
          <p:spPr>
            <a:xfrm rot="2700000">
              <a:off x="1888639" y="1503605"/>
              <a:ext cx="959287" cy="1279262"/>
            </a:xfrm>
            <a:custGeom>
              <a:avLst/>
              <a:gdLst/>
              <a:ahLst/>
              <a:cxnLst>
                <a:cxn ang="0">
                  <a:pos x="wd2" y="hd2"/>
                </a:cxn>
                <a:cxn ang="5400000">
                  <a:pos x="wd2" y="hd2"/>
                </a:cxn>
                <a:cxn ang="10800000">
                  <a:pos x="wd2" y="hd2"/>
                </a:cxn>
                <a:cxn ang="16200000">
                  <a:pos x="wd2" y="hd2"/>
                </a:cxn>
              </a:cxnLst>
              <a:rect l="0" t="0" r="r" b="b"/>
              <a:pathLst>
                <a:path w="21541" h="21152" fill="norm" stroke="1"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pPr/>
            </a:p>
          </p:txBody>
        </p:sp>
        <p:sp>
          <p:nvSpPr>
            <p:cNvPr id="1767" name="Freeform: Shape 40"/>
            <p:cNvSpPr/>
            <p:nvPr/>
          </p:nvSpPr>
          <p:spPr>
            <a:xfrm rot="2700000">
              <a:off x="424367" y="105108"/>
              <a:ext cx="959009" cy="1597526"/>
            </a:xfrm>
            <a:custGeom>
              <a:avLst/>
              <a:gdLst/>
              <a:ahLst/>
              <a:cxnLst>
                <a:cxn ang="0">
                  <a:pos x="wd2" y="hd2"/>
                </a:cxn>
                <a:cxn ang="5400000">
                  <a:pos x="wd2" y="hd2"/>
                </a:cxn>
                <a:cxn ang="10800000">
                  <a:pos x="wd2" y="hd2"/>
                </a:cxn>
                <a:cxn ang="16200000">
                  <a:pos x="wd2" y="hd2"/>
                </a:cxn>
              </a:cxnLst>
              <a:rect l="0" t="0" r="r" b="b"/>
              <a:pathLst>
                <a:path w="21534" h="21235" fill="norm" stroke="1" extrusionOk="0">
                  <a:moveTo>
                    <a:pt x="36" y="10621"/>
                  </a:moveTo>
                  <a:cubicBezTo>
                    <a:pt x="36" y="8745"/>
                    <a:pt x="70" y="6849"/>
                    <a:pt x="2" y="4974"/>
                  </a:cubicBezTo>
                  <a:cubicBezTo>
                    <a:pt x="-32" y="4409"/>
                    <a:pt x="275" y="4268"/>
                    <a:pt x="1195" y="4288"/>
                  </a:cubicBezTo>
                  <a:cubicBezTo>
                    <a:pt x="2932" y="4328"/>
                    <a:pt x="4636" y="4308"/>
                    <a:pt x="6373" y="4288"/>
                  </a:cubicBezTo>
                  <a:cubicBezTo>
                    <a:pt x="6816" y="4288"/>
                    <a:pt x="7293" y="4288"/>
                    <a:pt x="7668" y="4207"/>
                  </a:cubicBezTo>
                  <a:cubicBezTo>
                    <a:pt x="8656" y="4006"/>
                    <a:pt x="8792" y="3522"/>
                    <a:pt x="8077" y="3139"/>
                  </a:cubicBezTo>
                  <a:cubicBezTo>
                    <a:pt x="6203" y="2150"/>
                    <a:pt x="6475" y="960"/>
                    <a:pt x="8758" y="255"/>
                  </a:cubicBezTo>
                  <a:cubicBezTo>
                    <a:pt x="10495" y="-290"/>
                    <a:pt x="13119" y="73"/>
                    <a:pt x="14209" y="1021"/>
                  </a:cubicBezTo>
                  <a:cubicBezTo>
                    <a:pt x="15095" y="1767"/>
                    <a:pt x="14993" y="2312"/>
                    <a:pt x="13868" y="2957"/>
                  </a:cubicBezTo>
                  <a:cubicBezTo>
                    <a:pt x="13494" y="3159"/>
                    <a:pt x="12642" y="3239"/>
                    <a:pt x="13017" y="3703"/>
                  </a:cubicBezTo>
                  <a:cubicBezTo>
                    <a:pt x="13357" y="4107"/>
                    <a:pt x="13971" y="4288"/>
                    <a:pt x="14754" y="4288"/>
                  </a:cubicBezTo>
                  <a:cubicBezTo>
                    <a:pt x="16628" y="4268"/>
                    <a:pt x="18468" y="4308"/>
                    <a:pt x="20342" y="4268"/>
                  </a:cubicBezTo>
                  <a:cubicBezTo>
                    <a:pt x="21261" y="4248"/>
                    <a:pt x="21534" y="4409"/>
                    <a:pt x="21500" y="4954"/>
                  </a:cubicBezTo>
                  <a:cubicBezTo>
                    <a:pt x="21432" y="6083"/>
                    <a:pt x="21466" y="7213"/>
                    <a:pt x="21500" y="8322"/>
                  </a:cubicBezTo>
                  <a:cubicBezTo>
                    <a:pt x="21534" y="8886"/>
                    <a:pt x="21091" y="9270"/>
                    <a:pt x="20376" y="9572"/>
                  </a:cubicBezTo>
                  <a:cubicBezTo>
                    <a:pt x="19796" y="9814"/>
                    <a:pt x="19285" y="9814"/>
                    <a:pt x="18774" y="9471"/>
                  </a:cubicBezTo>
                  <a:cubicBezTo>
                    <a:pt x="17105" y="8423"/>
                    <a:pt x="16628" y="8382"/>
                    <a:pt x="15367" y="9068"/>
                  </a:cubicBezTo>
                  <a:cubicBezTo>
                    <a:pt x="14107" y="9754"/>
                    <a:pt x="13902" y="11165"/>
                    <a:pt x="14959" y="11932"/>
                  </a:cubicBezTo>
                  <a:cubicBezTo>
                    <a:pt x="16219" y="12839"/>
                    <a:pt x="17207" y="12860"/>
                    <a:pt x="18536" y="11992"/>
                  </a:cubicBezTo>
                  <a:cubicBezTo>
                    <a:pt x="18877" y="11771"/>
                    <a:pt x="19081" y="11347"/>
                    <a:pt x="19865" y="11528"/>
                  </a:cubicBezTo>
                  <a:cubicBezTo>
                    <a:pt x="20716" y="11730"/>
                    <a:pt x="21432" y="12053"/>
                    <a:pt x="21466" y="12577"/>
                  </a:cubicBezTo>
                  <a:cubicBezTo>
                    <a:pt x="21568" y="13928"/>
                    <a:pt x="21500" y="15300"/>
                    <a:pt x="21534" y="16651"/>
                  </a:cubicBezTo>
                  <a:cubicBezTo>
                    <a:pt x="21534" y="17055"/>
                    <a:pt x="21057" y="16954"/>
                    <a:pt x="20716" y="16954"/>
                  </a:cubicBezTo>
                  <a:cubicBezTo>
                    <a:pt x="18842" y="16954"/>
                    <a:pt x="17003" y="16954"/>
                    <a:pt x="15129" y="16954"/>
                  </a:cubicBezTo>
                  <a:cubicBezTo>
                    <a:pt x="14584" y="16954"/>
                    <a:pt x="14073" y="16954"/>
                    <a:pt x="13630" y="17176"/>
                  </a:cubicBezTo>
                  <a:cubicBezTo>
                    <a:pt x="13017" y="17478"/>
                    <a:pt x="12642" y="17781"/>
                    <a:pt x="13562" y="18164"/>
                  </a:cubicBezTo>
                  <a:cubicBezTo>
                    <a:pt x="14413" y="18527"/>
                    <a:pt x="15197" y="18991"/>
                    <a:pt x="14788" y="19676"/>
                  </a:cubicBezTo>
                  <a:cubicBezTo>
                    <a:pt x="14311" y="20483"/>
                    <a:pt x="13391" y="21088"/>
                    <a:pt x="11858" y="21189"/>
                  </a:cubicBezTo>
                  <a:cubicBezTo>
                    <a:pt x="10189" y="21310"/>
                    <a:pt x="8588" y="21249"/>
                    <a:pt x="7463" y="20322"/>
                  </a:cubicBezTo>
                  <a:cubicBezTo>
                    <a:pt x="6577" y="19576"/>
                    <a:pt x="6646" y="18950"/>
                    <a:pt x="7804" y="18305"/>
                  </a:cubicBezTo>
                  <a:cubicBezTo>
                    <a:pt x="8145" y="18103"/>
                    <a:pt x="8928" y="18023"/>
                    <a:pt x="8656" y="17639"/>
                  </a:cubicBezTo>
                  <a:cubicBezTo>
                    <a:pt x="8349" y="17216"/>
                    <a:pt x="7736" y="16954"/>
                    <a:pt x="6884" y="16974"/>
                  </a:cubicBezTo>
                  <a:cubicBezTo>
                    <a:pt x="4976" y="16994"/>
                    <a:pt x="3068" y="16954"/>
                    <a:pt x="1195" y="16994"/>
                  </a:cubicBezTo>
                  <a:cubicBezTo>
                    <a:pt x="309" y="17014"/>
                    <a:pt x="70" y="16873"/>
                    <a:pt x="104" y="16349"/>
                  </a:cubicBezTo>
                  <a:cubicBezTo>
                    <a:pt x="70" y="14453"/>
                    <a:pt x="36" y="12537"/>
                    <a:pt x="36" y="10621"/>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pPr/>
            </a:p>
          </p:txBody>
        </p:sp>
      </p:grpSp>
      <p:grpSp>
        <p:nvGrpSpPr>
          <p:cNvPr id="1773" name="Group 184"/>
          <p:cNvGrpSpPr/>
          <p:nvPr/>
        </p:nvGrpSpPr>
        <p:grpSpPr>
          <a:xfrm>
            <a:off x="419948" y="4850164"/>
            <a:ext cx="2782516" cy="889188"/>
            <a:chOff x="0" y="0"/>
            <a:chExt cx="2782515" cy="889187"/>
          </a:xfrm>
        </p:grpSpPr>
        <p:sp>
          <p:nvSpPr>
            <p:cNvPr id="1769" name="Oval 21"/>
            <p:cNvSpPr/>
            <p:nvPr/>
          </p:nvSpPr>
          <p:spPr>
            <a:xfrm rot="5400000">
              <a:off x="1416278" y="14622"/>
              <a:ext cx="658149" cy="109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p>
          </p:txBody>
        </p:sp>
        <p:sp>
          <p:nvSpPr>
            <p:cNvPr id="1770" name="Oval 21"/>
            <p:cNvSpPr/>
            <p:nvPr/>
          </p:nvSpPr>
          <p:spPr>
            <a:xfrm rot="16200000">
              <a:off x="108422" y="122617"/>
              <a:ext cx="658148" cy="8749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p>
          </p:txBody>
        </p:sp>
        <p:sp>
          <p:nvSpPr>
            <p:cNvPr id="1771" name="Oval 21"/>
            <p:cNvSpPr/>
            <p:nvPr/>
          </p:nvSpPr>
          <p:spPr>
            <a:xfrm rot="10800000">
              <a:off x="713572" y="0"/>
              <a:ext cx="649370" cy="886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p>
          </p:txBody>
        </p:sp>
        <p:sp>
          <p:nvSpPr>
            <p:cNvPr id="1772" name="Oval 21"/>
            <p:cNvSpPr/>
            <p:nvPr/>
          </p:nvSpPr>
          <p:spPr>
            <a:xfrm rot="10800000">
              <a:off x="2133145" y="22"/>
              <a:ext cx="649371" cy="886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p>
          </p:txBody>
        </p:sp>
      </p:grpSp>
      <p:sp>
        <p:nvSpPr>
          <p:cNvPr id="1774" name="Round Same Side Corner Rectangle 9"/>
          <p:cNvSpPr/>
          <p:nvPr/>
        </p:nvSpPr>
        <p:spPr>
          <a:xfrm rot="8594075">
            <a:off x="9223195" y="1091914"/>
            <a:ext cx="2264818" cy="3648090"/>
          </a:xfrm>
          <a:custGeom>
            <a:avLst/>
            <a:gdLst/>
            <a:ahLst/>
            <a:cxnLst>
              <a:cxn ang="0">
                <a:pos x="wd2" y="hd2"/>
              </a:cxn>
              <a:cxn ang="5400000">
                <a:pos x="wd2" y="hd2"/>
              </a:cxn>
              <a:cxn ang="10800000">
                <a:pos x="wd2" y="hd2"/>
              </a:cxn>
              <a:cxn ang="16200000">
                <a:pos x="wd2" y="hd2"/>
              </a:cxn>
            </a:cxnLst>
            <a:rect l="0" t="0" r="r" b="b"/>
            <a:pathLst>
              <a:path w="19351" h="20848" fill="norm" stroke="1"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sx="100000" sy="100000" kx="0" ky="0" algn="b" rotWithShape="0" blurRad="127000" dist="127000" dir="8100000">
              <a:srgbClr val="000000">
                <a:alpha val="33000"/>
              </a:srgbClr>
            </a:outerShdw>
          </a:effectLst>
        </p:spPr>
        <p:txBody>
          <a:bodyPr lIns="45719" rIns="45719"/>
          <a:lstStyle/>
          <a:p>
            <a:pPr>
              <a:defRPr sz="2700"/>
            </a:pPr>
          </a:p>
        </p:txBody>
      </p:sp>
      <p:grpSp>
        <p:nvGrpSpPr>
          <p:cNvPr id="1779" name="Group 173"/>
          <p:cNvGrpSpPr/>
          <p:nvPr/>
        </p:nvGrpSpPr>
        <p:grpSpPr>
          <a:xfrm>
            <a:off x="4927645" y="4323408"/>
            <a:ext cx="1654938" cy="1755758"/>
            <a:chOff x="0" y="0"/>
            <a:chExt cx="1654937" cy="1755757"/>
          </a:xfrm>
        </p:grpSpPr>
        <p:sp>
          <p:nvSpPr>
            <p:cNvPr id="1775" name="Isosceles Triangle 49"/>
            <p:cNvSpPr/>
            <p:nvPr/>
          </p:nvSpPr>
          <p:spPr>
            <a:xfrm flipH="1" rot="5033745">
              <a:off x="620703" y="376834"/>
              <a:ext cx="586658" cy="1419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76" name="Isosceles Triangle 47"/>
            <p:cNvSpPr/>
            <p:nvPr/>
          </p:nvSpPr>
          <p:spPr>
            <a:xfrm rot="2929380">
              <a:off x="295057" y="155283"/>
              <a:ext cx="967811" cy="1223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77" name="Isosceles Triangle 47"/>
            <p:cNvSpPr/>
            <p:nvPr/>
          </p:nvSpPr>
          <p:spPr>
            <a:xfrm flipH="1" rot="6467839">
              <a:off x="366904" y="577706"/>
              <a:ext cx="1068190" cy="1025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78" name="Isosceles Triangle 177"/>
            <p:cNvSpPr/>
            <p:nvPr/>
          </p:nvSpPr>
          <p:spPr>
            <a:xfrm rot="2854472">
              <a:off x="684734" y="364712"/>
              <a:ext cx="612497" cy="1239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004" y="0"/>
                  </a:lnTo>
                  <a:lnTo>
                    <a:pt x="2160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782" name="Group 83"/>
          <p:cNvGrpSpPr/>
          <p:nvPr/>
        </p:nvGrpSpPr>
        <p:grpSpPr>
          <a:xfrm>
            <a:off x="7399034" y="3957833"/>
            <a:ext cx="2558651" cy="2550964"/>
            <a:chOff x="0" y="0"/>
            <a:chExt cx="2558649" cy="2550963"/>
          </a:xfrm>
        </p:grpSpPr>
        <p:sp>
          <p:nvSpPr>
            <p:cNvPr id="1780" name="Freeform: Shape 84"/>
            <p:cNvSpPr/>
            <p:nvPr/>
          </p:nvSpPr>
          <p:spPr>
            <a:xfrm>
              <a:off x="6631" y="0"/>
              <a:ext cx="2550964" cy="2550964"/>
            </a:xfrm>
            <a:prstGeom prst="ellipse">
              <a:avLst/>
            </a:prstGeom>
            <a:solidFill>
              <a:srgbClr val="F2F2F2"/>
            </a:solidFill>
            <a:ln w="12700" cap="flat">
              <a:noFill/>
              <a:miter lim="400000"/>
            </a:ln>
            <a:effectLst>
              <a:outerShdw sx="100000" sy="100000" kx="0" ky="0" algn="b" rotWithShape="0" blurRad="63500" dist="0" dir="0">
                <a:srgbClr val="000000">
                  <a:alpha val="40000"/>
                </a:srgbClr>
              </a:outerShdw>
            </a:effectLst>
          </p:spPr>
          <p:txBody>
            <a:bodyPr wrap="square" lIns="45719" tIns="45719" rIns="45719" bIns="45719" numCol="1" anchor="ctr">
              <a:noAutofit/>
            </a:bodyPr>
            <a:lstStyle/>
            <a:p>
              <a:pPr/>
            </a:p>
          </p:txBody>
        </p:sp>
        <p:sp>
          <p:nvSpPr>
            <p:cNvPr id="1781" name="Freeform: Shape 85"/>
            <p:cNvSpPr/>
            <p:nvPr/>
          </p:nvSpPr>
          <p:spPr>
            <a:xfrm>
              <a:off x="0" y="1750"/>
              <a:ext cx="2558650" cy="2502978"/>
            </a:xfrm>
            <a:custGeom>
              <a:avLst/>
              <a:gdLst/>
              <a:ahLst/>
              <a:cxnLst>
                <a:cxn ang="0">
                  <a:pos x="wd2" y="hd2"/>
                </a:cxn>
                <a:cxn ang="5400000">
                  <a:pos x="wd2" y="hd2"/>
                </a:cxn>
                <a:cxn ang="10800000">
                  <a:pos x="wd2" y="hd2"/>
                </a:cxn>
                <a:cxn ang="16200000">
                  <a:pos x="wd2" y="hd2"/>
                </a:cxn>
              </a:cxnLst>
              <a:rect l="0" t="0" r="r" b="b"/>
              <a:pathLst>
                <a:path w="21487" h="21575" fill="norm" stroke="1"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9" tIns="45719" rIns="45719" bIns="45719" numCol="1" anchor="ctr">
              <a:noAutofit/>
            </a:bodyPr>
            <a:lstStyle/>
            <a:p>
              <a:pPr/>
            </a:p>
          </p:txBody>
        </p:sp>
      </p:grpSp>
      <p:sp>
        <p:nvSpPr>
          <p:cNvPr id="17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ppa [a]">
    <p:bg>
      <p:bgPr>
        <a:solidFill>
          <a:srgbClr val="FFFFFF"/>
        </a:solidFill>
      </p:bgPr>
    </p:bg>
    <p:spTree>
      <p:nvGrpSpPr>
        <p:cNvPr id="1" name=""/>
        <p:cNvGrpSpPr/>
        <p:nvPr/>
      </p:nvGrpSpPr>
      <p:grpSpPr>
        <a:xfrm>
          <a:off x="0" y="0"/>
          <a:ext cx="0" cy="0"/>
          <a:chOff x="0" y="0"/>
          <a:chExt cx="0" cy="0"/>
        </a:xfrm>
      </p:grpSpPr>
      <p:sp>
        <p:nvSpPr>
          <p:cNvPr id="1790" name="MAPPA"/>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MAPPA</a:t>
            </a:r>
          </a:p>
        </p:txBody>
      </p:sp>
      <p:sp>
        <p:nvSpPr>
          <p:cNvPr id="1791" name="Shape 215"/>
          <p:cNvSpPr/>
          <p:nvPr/>
        </p:nvSpPr>
        <p:spPr>
          <a:xfrm>
            <a:off x="4101548" y="2074485"/>
            <a:ext cx="7975624" cy="3799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9" rIns="45719" anchor="ctr"/>
          <a:lstStyle/>
          <a:p>
            <a:pPr/>
          </a:p>
        </p:txBody>
      </p:sp>
      <p:grpSp>
        <p:nvGrpSpPr>
          <p:cNvPr id="1795" name="Shape 219"/>
          <p:cNvGrpSpPr/>
          <p:nvPr/>
        </p:nvGrpSpPr>
        <p:grpSpPr>
          <a:xfrm>
            <a:off x="10842907" y="1229336"/>
            <a:ext cx="790295" cy="667816"/>
            <a:chOff x="40" y="0"/>
            <a:chExt cx="790294" cy="667814"/>
          </a:xfrm>
        </p:grpSpPr>
        <p:sp>
          <p:nvSpPr>
            <p:cNvPr id="1792" name="Shape 220"/>
            <p:cNvSpPr/>
            <p:nvPr/>
          </p:nvSpPr>
          <p:spPr>
            <a:xfrm>
              <a:off x="269714" y="1011"/>
              <a:ext cx="249936" cy="666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9" tIns="45719" rIns="45719" bIns="45719" numCol="1" anchor="ctr">
              <a:noAutofit/>
            </a:bodyPr>
            <a:lstStyle/>
            <a:p>
              <a:pPr/>
            </a:p>
          </p:txBody>
        </p:sp>
        <p:sp>
          <p:nvSpPr>
            <p:cNvPr id="1793" name="Shape 221"/>
            <p:cNvSpPr/>
            <p:nvPr/>
          </p:nvSpPr>
          <p:spPr>
            <a:xfrm>
              <a:off x="40" y="-1"/>
              <a:ext cx="248925" cy="658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9" tIns="45719" rIns="45719" bIns="45719" numCol="1" anchor="ctr">
              <a:noAutofit/>
            </a:bodyPr>
            <a:lstStyle/>
            <a:p>
              <a:pPr/>
            </a:p>
          </p:txBody>
        </p:sp>
        <p:sp>
          <p:nvSpPr>
            <p:cNvPr id="1794" name="Shape 222"/>
            <p:cNvSpPr/>
            <p:nvPr/>
          </p:nvSpPr>
          <p:spPr>
            <a:xfrm>
              <a:off x="541410" y="8898"/>
              <a:ext cx="248925" cy="657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9" tIns="45719" rIns="45719" bIns="45719" numCol="1" anchor="ctr">
              <a:noAutofit/>
            </a:bodyPr>
            <a:lstStyle/>
            <a:p>
              <a:pPr/>
            </a:p>
          </p:txBody>
        </p:sp>
      </p:grpSp>
      <p:grpSp>
        <p:nvGrpSpPr>
          <p:cNvPr id="1798" name="Shape 217"/>
          <p:cNvGrpSpPr/>
          <p:nvPr/>
        </p:nvGrpSpPr>
        <p:grpSpPr>
          <a:xfrm>
            <a:off x="7606623" y="2617319"/>
            <a:ext cx="755500" cy="398751"/>
            <a:chOff x="0" y="0"/>
            <a:chExt cx="755499" cy="398749"/>
          </a:xfrm>
        </p:grpSpPr>
        <p:sp>
          <p:nvSpPr>
            <p:cNvPr id="1796" name="Shape"/>
            <p:cNvSpPr/>
            <p:nvPr/>
          </p:nvSpPr>
          <p:spPr>
            <a:xfrm>
              <a:off x="0" y="115054"/>
              <a:ext cx="755500" cy="245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1400">
                  <a:solidFill>
                    <a:srgbClr val="FFFFFF"/>
                  </a:solidFill>
                  <a:latin typeface="Poppins Medium"/>
                  <a:ea typeface="Poppins Medium"/>
                  <a:cs typeface="Poppins Medium"/>
                  <a:sym typeface="Poppins Medium"/>
                </a:defRPr>
              </a:pPr>
            </a:p>
          </p:txBody>
        </p:sp>
        <p:sp>
          <p:nvSpPr>
            <p:cNvPr id="1797" name="PoliTO"/>
            <p:cNvSpPr txBox="1"/>
            <p:nvPr/>
          </p:nvSpPr>
          <p:spPr>
            <a:xfrm>
              <a:off x="0" y="0"/>
              <a:ext cx="755499" cy="398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400">
                  <a:solidFill>
                    <a:srgbClr val="FFFFFF"/>
                  </a:solidFill>
                  <a:latin typeface="Poppins Medium"/>
                  <a:ea typeface="Poppins Medium"/>
                  <a:cs typeface="Poppins Medium"/>
                  <a:sym typeface="Poppins Medium"/>
                </a:defRPr>
              </a:lvl1pPr>
            </a:lstStyle>
            <a:p>
              <a:pPr/>
              <a:r>
                <a:t>PoliTO</a:t>
              </a:r>
            </a:p>
          </p:txBody>
        </p:sp>
      </p:grpSp>
      <p:sp>
        <p:nvSpPr>
          <p:cNvPr id="1799"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p>
        </p:txBody>
      </p:sp>
      <p:sp>
        <p:nvSpPr>
          <p:cNvPr id="1800"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p>
        </p:txBody>
      </p:sp>
      <p:sp>
        <p:nvSpPr>
          <p:cNvPr id="1801"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p>
        </p:txBody>
      </p:sp>
      <p:sp>
        <p:nvSpPr>
          <p:cNvPr id="1802"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 </a:t>
            </a:r>
            <a:r>
              <a:t>ridimensionare senza perdere la qualità</a:t>
            </a:r>
            <a:r>
              <a:t> </a:t>
            </a:r>
          </a:p>
        </p:txBody>
      </p:sp>
      <p:sp>
        <p:nvSpPr>
          <p:cNvPr id="1803"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1400">
                <a:solidFill>
                  <a:srgbClr val="FFFFFF"/>
                </a:solidFill>
              </a:defRPr>
            </a:pPr>
            <a:r>
              <a:t>È possibile</a:t>
            </a:r>
            <a:r>
              <a:t> cambiare il colore di riempimento e il colore della linea</a:t>
            </a:r>
          </a:p>
        </p:txBody>
      </p:sp>
      <p:sp>
        <p:nvSpPr>
          <p:cNvPr id="1804" name="TextBox 60"/>
          <p:cNvSpPr txBox="1"/>
          <p:nvPr/>
        </p:nvSpPr>
        <p:spPr>
          <a:xfrm>
            <a:off x="676463" y="4406196"/>
            <a:ext cx="3265971" cy="955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800">
                <a:solidFill>
                  <a:srgbClr val="FFFFFF"/>
                </a:solidFill>
                <a:latin typeface="Poppins Medium"/>
                <a:ea typeface="Poppins Medium"/>
                <a:cs typeface="Poppins Medium"/>
                <a:sym typeface="Poppins Medium"/>
              </a:defRPr>
            </a:lvl1pPr>
          </a:lstStyle>
          <a:p>
            <a:pPr/>
            <a:r>
              <a:t>MAPPA MODIFICABILE</a:t>
            </a:r>
          </a:p>
        </p:txBody>
      </p:sp>
      <p:sp>
        <p:nvSpPr>
          <p:cNvPr id="1805" name="CasellaDiTesto 26"/>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000">
                <a:solidFill>
                  <a:srgbClr val="FFFFFF"/>
                </a:solidFill>
                <a:latin typeface="Poppins Medium"/>
                <a:ea typeface="Poppins Medium"/>
                <a:cs typeface="Poppins Medium"/>
                <a:sym typeface="Poppins Medium"/>
              </a:defRPr>
            </a:lvl1pPr>
          </a:lstStyle>
          <a:p>
            <a:pPr/>
            <a:r>
              <a:t>a</a:t>
            </a:r>
          </a:p>
        </p:txBody>
      </p:sp>
      <p:sp>
        <p:nvSpPr>
          <p:cNvPr id="18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ppa [b]">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13" name="Shape 169"/>
          <p:cNvSpPr/>
          <p:nvPr/>
        </p:nvSpPr>
        <p:spPr>
          <a:xfrm>
            <a:off x="1227400" y="1453100"/>
            <a:ext cx="10010776" cy="4783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9" rIns="45719" anchor="ctr"/>
          <a:lstStyle/>
          <a:p>
            <a:pPr>
              <a:defRPr sz="2400"/>
            </a:pPr>
          </a:p>
        </p:txBody>
      </p:sp>
      <p:sp>
        <p:nvSpPr>
          <p:cNvPr id="1814" name="Shape 173"/>
          <p:cNvSpPr/>
          <p:nvPr/>
        </p:nvSpPr>
        <p:spPr>
          <a:xfrm rot="10800000">
            <a:off x="2052166" y="2984033"/>
            <a:ext cx="193601" cy="167600"/>
          </a:xfrm>
          <a:prstGeom prst="triangle">
            <a:avLst/>
          </a:prstGeom>
          <a:solidFill>
            <a:srgbClr val="BFBFBF"/>
          </a:solidFill>
          <a:ln w="12700">
            <a:miter lim="400000"/>
          </a:ln>
        </p:spPr>
        <p:txBody>
          <a:bodyPr lIns="45719" rIns="45719" anchor="ctr"/>
          <a:lstStyle/>
          <a:p>
            <a:pPr>
              <a:defRPr sz="2400"/>
            </a:pPr>
          </a:p>
        </p:txBody>
      </p:sp>
      <p:sp>
        <p:nvSpPr>
          <p:cNvPr id="1815" name="Shape 174"/>
          <p:cNvSpPr/>
          <p:nvPr/>
        </p:nvSpPr>
        <p:spPr>
          <a:xfrm rot="10800000">
            <a:off x="4108599" y="4946232"/>
            <a:ext cx="193602" cy="167602"/>
          </a:xfrm>
          <a:prstGeom prst="triangle">
            <a:avLst/>
          </a:prstGeom>
          <a:solidFill>
            <a:srgbClr val="BFBFBF"/>
          </a:solidFill>
          <a:ln w="12700">
            <a:miter lim="400000"/>
          </a:ln>
        </p:spPr>
        <p:txBody>
          <a:bodyPr lIns="45719" rIns="45719" anchor="ctr"/>
          <a:lstStyle/>
          <a:p>
            <a:pPr>
              <a:defRPr sz="2400"/>
            </a:pPr>
          </a:p>
        </p:txBody>
      </p:sp>
      <p:sp>
        <p:nvSpPr>
          <p:cNvPr id="1816" name="Shape 175"/>
          <p:cNvSpPr/>
          <p:nvPr/>
        </p:nvSpPr>
        <p:spPr>
          <a:xfrm rot="10800000">
            <a:off x="5348332" y="2657533"/>
            <a:ext cx="193602" cy="167600"/>
          </a:xfrm>
          <a:prstGeom prst="triangle">
            <a:avLst/>
          </a:prstGeom>
          <a:solidFill>
            <a:srgbClr val="BFBFBF"/>
          </a:solidFill>
          <a:ln w="12700">
            <a:miter lim="400000"/>
          </a:ln>
        </p:spPr>
        <p:txBody>
          <a:bodyPr lIns="45719" rIns="45719" anchor="ctr"/>
          <a:lstStyle/>
          <a:p>
            <a:pPr>
              <a:defRPr sz="2400"/>
            </a:pPr>
          </a:p>
        </p:txBody>
      </p:sp>
      <p:sp>
        <p:nvSpPr>
          <p:cNvPr id="1817" name="Shape 176"/>
          <p:cNvSpPr/>
          <p:nvPr/>
        </p:nvSpPr>
        <p:spPr>
          <a:xfrm rot="10800000">
            <a:off x="6263533" y="5300267"/>
            <a:ext cx="193601" cy="167601"/>
          </a:xfrm>
          <a:prstGeom prst="triangle">
            <a:avLst/>
          </a:prstGeom>
          <a:solidFill>
            <a:srgbClr val="BFBFBF"/>
          </a:solidFill>
          <a:ln w="12700">
            <a:miter lim="400000"/>
          </a:ln>
        </p:spPr>
        <p:txBody>
          <a:bodyPr lIns="45719" rIns="45719" anchor="ctr"/>
          <a:lstStyle/>
          <a:p>
            <a:pPr>
              <a:defRPr sz="2400"/>
            </a:pPr>
          </a:p>
        </p:txBody>
      </p:sp>
      <p:sp>
        <p:nvSpPr>
          <p:cNvPr id="1818" name="Shape 177"/>
          <p:cNvSpPr/>
          <p:nvPr/>
        </p:nvSpPr>
        <p:spPr>
          <a:xfrm rot="10800000">
            <a:off x="8833000" y="3294267"/>
            <a:ext cx="193601" cy="167601"/>
          </a:xfrm>
          <a:prstGeom prst="triangle">
            <a:avLst/>
          </a:prstGeom>
          <a:solidFill>
            <a:srgbClr val="BFBFBF"/>
          </a:solidFill>
          <a:ln w="12700">
            <a:miter lim="400000"/>
          </a:ln>
        </p:spPr>
        <p:txBody>
          <a:bodyPr lIns="45719" rIns="45719" anchor="ctr"/>
          <a:lstStyle/>
          <a:p>
            <a:pPr>
              <a:defRPr sz="2400"/>
            </a:pPr>
          </a:p>
        </p:txBody>
      </p:sp>
      <p:sp>
        <p:nvSpPr>
          <p:cNvPr id="1819" name="Shape 178"/>
          <p:cNvSpPr/>
          <p:nvPr/>
        </p:nvSpPr>
        <p:spPr>
          <a:xfrm rot="10800000">
            <a:off x="9821467" y="5423966"/>
            <a:ext cx="193601" cy="167602"/>
          </a:xfrm>
          <a:prstGeom prst="triangle">
            <a:avLst/>
          </a:prstGeom>
          <a:solidFill>
            <a:srgbClr val="BFBFBF"/>
          </a:solidFill>
          <a:ln w="12700">
            <a:miter lim="400000"/>
          </a:ln>
        </p:spPr>
        <p:txBody>
          <a:bodyPr lIns="45719" rIns="45719" anchor="ctr"/>
          <a:lstStyle/>
          <a:p>
            <a:pPr>
              <a:defRPr sz="2400"/>
            </a:pPr>
          </a:p>
        </p:txBody>
      </p:sp>
      <p:sp>
        <p:nvSpPr>
          <p:cNvPr id="1820" name="CasellaDiTesto 11"/>
          <p:cNvSpPr txBox="1"/>
          <p:nvPr/>
        </p:nvSpPr>
        <p:spPr>
          <a:xfrm>
            <a:off x="1861930" y="2614252"/>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1" name="CasellaDiTesto 12"/>
          <p:cNvSpPr txBox="1"/>
          <p:nvPr/>
        </p:nvSpPr>
        <p:spPr>
          <a:xfrm>
            <a:off x="1861930" y="4573551"/>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2" name="CasellaDiTesto 13"/>
          <p:cNvSpPr txBox="1"/>
          <p:nvPr/>
        </p:nvSpPr>
        <p:spPr>
          <a:xfrm>
            <a:off x="5732676" y="4913102"/>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3" name="CasellaDiTesto 14"/>
          <p:cNvSpPr txBox="1"/>
          <p:nvPr/>
        </p:nvSpPr>
        <p:spPr>
          <a:xfrm>
            <a:off x="5176085" y="2278895"/>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4" name="CasellaDiTesto 15"/>
          <p:cNvSpPr txBox="1"/>
          <p:nvPr/>
        </p:nvSpPr>
        <p:spPr>
          <a:xfrm>
            <a:off x="8674550" y="2922029"/>
            <a:ext cx="2258316"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5" name="CasellaDiTesto 16"/>
          <p:cNvSpPr txBox="1"/>
          <p:nvPr/>
        </p:nvSpPr>
        <p:spPr>
          <a:xfrm>
            <a:off x="9193069" y="5055299"/>
            <a:ext cx="2258316"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6" name="MAPPA"/>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MAPPA</a:t>
            </a:r>
          </a:p>
        </p:txBody>
      </p:sp>
      <p:sp>
        <p:nvSpPr>
          <p:cNvPr id="18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bero">
    <p:bg>
      <p:bgPr>
        <a:solidFill>
          <a:srgbClr val="FFFFFF"/>
        </a:solidFill>
      </p:bgPr>
    </p:bg>
    <p:spTree>
      <p:nvGrpSpPr>
        <p:cNvPr id="1" name=""/>
        <p:cNvGrpSpPr/>
        <p:nvPr/>
      </p:nvGrpSpPr>
      <p:grpSpPr>
        <a:xfrm>
          <a:off x="0" y="0"/>
          <a:ext cx="0" cy="0"/>
          <a:chOff x="0" y="0"/>
          <a:chExt cx="0" cy="0"/>
        </a:xfrm>
      </p:grpSpPr>
      <p:sp>
        <p:nvSpPr>
          <p:cNvPr id="93" name="그림 개체 틀 5"/>
          <p:cNvSpPr/>
          <p:nvPr>
            <p:ph type="pic" idx="21"/>
          </p:nvPr>
        </p:nvSpPr>
        <p:spPr>
          <a:xfrm>
            <a:off x="0" y="-2"/>
            <a:ext cx="12192000" cy="6858002"/>
          </a:xfrm>
          <a:prstGeom prst="rect">
            <a:avLst/>
          </a:prstGeom>
        </p:spPr>
        <p:txBody>
          <a:bodyPr lIns="91439" rIns="91439"/>
          <a:lstStyle/>
          <a:p>
            <a:pPr/>
          </a:p>
        </p:txBody>
      </p:sp>
      <p:sp>
        <p:nvSpPr>
          <p:cNvPr id="94" name="Body Level One…"/>
          <p:cNvSpPr txBox="1"/>
          <p:nvPr>
            <p:ph type="body" sz="quarter" idx="1"/>
          </p:nvPr>
        </p:nvSpPr>
        <p:spPr>
          <a:xfrm>
            <a:off x="263525" y="4022481"/>
            <a:ext cx="11664950" cy="1176810"/>
          </a:xfrm>
          <a:prstGeom prst="rect">
            <a:avLst/>
          </a:prstGeom>
          <a:effectLst>
            <a:outerShdw sx="100000" sy="100000" kx="0" ky="0" algn="b" rotWithShape="0" blurRad="38100" dist="38100" dir="2700000">
              <a:srgbClr val="000000">
                <a:alpha val="60000"/>
              </a:srgbClr>
            </a:outerShdw>
          </a:effectLst>
        </p:spPr>
        <p:txBody>
          <a:bodyPr anchor="b">
            <a:normAutofit fontScale="100000" lnSpcReduction="0"/>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457200" algn="ctr">
              <a:buSzTx/>
              <a:buFontTx/>
              <a:buNone/>
              <a:defRPr sz="4400">
                <a:solidFill>
                  <a:srgbClr val="FFFFFF"/>
                </a:solidFill>
                <a:latin typeface="Poppins Medium"/>
                <a:ea typeface="Poppins Medium"/>
                <a:cs typeface="Poppins Medium"/>
                <a:sym typeface="Poppins Medium"/>
              </a:defRPr>
            </a:lvl2pPr>
            <a:lvl3pPr marL="0" indent="914400" algn="ctr">
              <a:buSzTx/>
              <a:buFontTx/>
              <a:buNone/>
              <a:defRPr sz="4400">
                <a:solidFill>
                  <a:srgbClr val="FFFFFF"/>
                </a:solidFill>
                <a:latin typeface="Poppins Medium"/>
                <a:ea typeface="Poppins Medium"/>
                <a:cs typeface="Poppins Medium"/>
                <a:sym typeface="Poppins Medium"/>
              </a:defRPr>
            </a:lvl3pPr>
            <a:lvl4pPr marL="0" indent="1371600" algn="ctr">
              <a:buSzTx/>
              <a:buFontTx/>
              <a:buNone/>
              <a:defRPr sz="4400">
                <a:solidFill>
                  <a:srgbClr val="FFFFFF"/>
                </a:solidFill>
                <a:latin typeface="Poppins Medium"/>
                <a:ea typeface="Poppins Medium"/>
                <a:cs typeface="Poppins Medium"/>
                <a:sym typeface="Poppins Medium"/>
              </a:defRPr>
            </a:lvl4pPr>
            <a:lvl5pPr marL="0" indent="1828800" algn="ctr">
              <a:buSzTx/>
              <a:buFontTx/>
              <a:buNone/>
              <a:defRPr sz="44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5" name="Segnaposto testo 9"/>
          <p:cNvSpPr/>
          <p:nvPr>
            <p:ph type="body" sz="quarter" idx="22"/>
          </p:nvPr>
        </p:nvSpPr>
        <p:spPr>
          <a:xfrm>
            <a:off x="263525" y="5346133"/>
            <a:ext cx="11664950" cy="895218"/>
          </a:xfrm>
          <a:prstGeom prst="rect">
            <a:avLst/>
          </a:prstGeom>
          <a:effectLst>
            <a:outerShdw sx="100000" sy="100000" kx="0" ky="0" algn="b" rotWithShape="0" blurRad="38100" dist="38100" dir="2700000">
              <a:srgbClr val="000000">
                <a:alpha val="60000"/>
              </a:srgbClr>
            </a:outerShdw>
          </a:effectLst>
        </p:spPr>
        <p:txBody>
          <a:bodyPr>
            <a:normAutofit fontScale="100000" lnSpcReduction="0"/>
          </a:bodyPr>
          <a:lstStyle/>
          <a:p>
            <a:pPr marL="0" indent="0" algn="ctr">
              <a:buSzTx/>
              <a:buFontTx/>
              <a:buNone/>
              <a:defRPr sz="2400">
                <a:solidFill>
                  <a:srgbClr val="FFFFFF"/>
                </a:solidFill>
              </a:defRPr>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 Id="rId60" Type="http://schemas.openxmlformats.org/officeDocument/2006/relationships/slideLayout" Target="../slideLayouts/slideLayout58.xml"/><Relationship Id="rId61" Type="http://schemas.openxmlformats.org/officeDocument/2006/relationships/slideLayout" Target="../slideLayouts/slideLayout59.xml"/><Relationship Id="rId62" Type="http://schemas.openxmlformats.org/officeDocument/2006/relationships/slideLayout" Target="../slideLayouts/slideLayout60.xml"/><Relationship Id="rId63" Type="http://schemas.openxmlformats.org/officeDocument/2006/relationships/slideLayout" Target="../slideLayouts/slideLayout61.xml"/><Relationship Id="rId64" Type="http://schemas.openxmlformats.org/officeDocument/2006/relationships/slideLayout" Target="../slideLayouts/slideLayout62.xml"/><Relationship Id="rId65" Type="http://schemas.openxmlformats.org/officeDocument/2006/relationships/slideLayout" Target="../slideLayouts/slideLayout63.xml"/><Relationship Id="rId66" Type="http://schemas.openxmlformats.org/officeDocument/2006/relationships/slideLayout" Target="../slideLayouts/slideLayout64.xml"/><Relationship Id="rId67" Type="http://schemas.openxmlformats.org/officeDocument/2006/relationships/slideLayout" Target="../slideLayouts/slideLayout65.xml"/><Relationship Id="rId68" Type="http://schemas.openxmlformats.org/officeDocument/2006/relationships/slideLayout" Target="../slideLayouts/slideLayout66.xml"/><Relationship Id="rId69" Type="http://schemas.openxmlformats.org/officeDocument/2006/relationships/slideLayout" Target="../slideLayouts/slideLayout67.xml"/><Relationship Id="rId70" Type="http://schemas.openxmlformats.org/officeDocument/2006/relationships/slideLayout" Target="../slideLayouts/slideLayout68.xml"/><Relationship Id="rId71" Type="http://schemas.openxmlformats.org/officeDocument/2006/relationships/slideLayout" Target="../slideLayouts/slideLayout69.xml"/><Relationship Id="rId72" Type="http://schemas.openxmlformats.org/officeDocument/2006/relationships/slideLayout" Target="../slideLayouts/slideLayout70.xml"/><Relationship Id="rId73" Type="http://schemas.openxmlformats.org/officeDocument/2006/relationships/slideLayout" Target="../slideLayouts/slideLayout71.xml"/><Relationship Id="rId74" Type="http://schemas.openxmlformats.org/officeDocument/2006/relationships/slideLayout" Target="../slideLayouts/slideLayout72.xml"/><Relationship Id="rId75" Type="http://schemas.openxmlformats.org/officeDocument/2006/relationships/slideLayout" Target="../slideLayouts/slideLayout73.xml"/><Relationship Id="rId76" Type="http://schemas.openxmlformats.org/officeDocument/2006/relationships/slideLayout" Target="../slideLayouts/slideLayout74.xml"/><Relationship Id="rId77" Type="http://schemas.openxmlformats.org/officeDocument/2006/relationships/slideLayout" Target="../slideLayouts/slideLayout75.xml"/><Relationship Id="rId78" Type="http://schemas.openxmlformats.org/officeDocument/2006/relationships/slideLayout" Target="../slideLayouts/slideLayout76.xml"/><Relationship Id="rId79" Type="http://schemas.openxmlformats.org/officeDocument/2006/relationships/slideLayout" Target="../slideLayouts/slideLayout77.xml"/><Relationship Id="rId80" Type="http://schemas.openxmlformats.org/officeDocument/2006/relationships/slideLayout" Target="../slideLayouts/slideLayout78.xml"/><Relationship Id="rId81" Type="http://schemas.openxmlformats.org/officeDocument/2006/relationships/slideLayout" Target="../slideLayouts/slideLayout79.xml"/><Relationship Id="rId82" Type="http://schemas.openxmlformats.org/officeDocument/2006/relationships/slideLayout" Target="../slideLayouts/slideLayout80.xml"/><Relationship Id="rId83" Type="http://schemas.openxmlformats.org/officeDocument/2006/relationships/slideLayout" Target="../slideLayouts/slideLayout81.xml"/><Relationship Id="rId8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2B49"/>
        </a:solidFill>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2">
            <a:extLst/>
          </a:blip>
          <a:stretch>
            <a:fillRect/>
          </a:stretch>
        </p:blipFill>
        <p:spPr>
          <a:xfrm>
            <a:off x="619125" y="5410098"/>
            <a:ext cx="2166254" cy="952603"/>
          </a:xfrm>
          <a:prstGeom prst="rect">
            <a:avLst/>
          </a:prstGeom>
          <a:ln w="12700">
            <a:miter lim="400000"/>
          </a:ln>
        </p:spPr>
      </p:pic>
      <p:sp>
        <p:nvSpPr>
          <p:cNvPr id="3"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6" name="Segnaposto testo 4"/>
          <p:cNvSpPr txBox="1"/>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pPr/>
            <a:r>
              <a:t>Software Networking</a:t>
            </a:r>
          </a:p>
        </p:txBody>
      </p:sp>
      <p:sp>
        <p:nvSpPr>
          <p:cNvPr id="1837" name="Segnaposto testo 6"/>
          <p:cNvSpPr txBox="1"/>
          <p:nvPr/>
        </p:nvSpPr>
        <p:spPr>
          <a:xfrm>
            <a:off x="5797163" y="3130062"/>
            <a:ext cx="6228955" cy="111967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ctr" defTabSz="832104">
              <a:lnSpc>
                <a:spcPct val="90000"/>
              </a:lnSpc>
              <a:spcBef>
                <a:spcPts val="900"/>
              </a:spcBef>
              <a:defRPr b="1" sz="3276">
                <a:solidFill>
                  <a:srgbClr val="FFFFFF"/>
                </a:solidFill>
                <a:latin typeface="Poppins Medium"/>
                <a:ea typeface="Poppins Medium"/>
                <a:cs typeface="Poppins Medium"/>
                <a:sym typeface="Poppins Medium"/>
              </a:defRPr>
            </a:lvl1pPr>
          </a:lstStyle>
          <a:p>
            <a:pPr/>
            <a:r>
              <a:t>THE INTEL INFRASTRUCTURE PROCESSING STRATEGY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7"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88"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889" name="Titolo 10"/>
          <p:cNvSpPr txBox="1"/>
          <p:nvPr>
            <p:ph type="title"/>
          </p:nvPr>
        </p:nvSpPr>
        <p:spPr>
          <a:xfrm>
            <a:off x="264114" y="431798"/>
            <a:ext cx="11927887" cy="935721"/>
          </a:xfrm>
          <a:prstGeom prst="rect">
            <a:avLst/>
          </a:prstGeom>
        </p:spPr>
        <p:txBody>
          <a:bodyPr/>
          <a:lstStyle>
            <a:lvl1pPr algn="ctr"/>
          </a:lstStyle>
          <a:p>
            <a:pPr/>
            <a:r>
              <a:t>Architecture</a:t>
            </a:r>
          </a:p>
        </p:txBody>
      </p:sp>
      <p:pic>
        <p:nvPicPr>
          <p:cNvPr id="1890" name="programmable_pipeline.png" descr="programmable_pipeline.png"/>
          <p:cNvPicPr>
            <a:picLocks noChangeAspect="1"/>
          </p:cNvPicPr>
          <p:nvPr/>
        </p:nvPicPr>
        <p:blipFill>
          <a:blip r:embed="rId2">
            <a:extLst/>
          </a:blip>
          <a:stretch>
            <a:fillRect/>
          </a:stretch>
        </p:blipFill>
        <p:spPr>
          <a:xfrm>
            <a:off x="349249" y="1760218"/>
            <a:ext cx="11493501" cy="33401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2"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93"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894" name="Titolo 10"/>
          <p:cNvSpPr txBox="1"/>
          <p:nvPr>
            <p:ph type="title"/>
          </p:nvPr>
        </p:nvSpPr>
        <p:spPr>
          <a:xfrm>
            <a:off x="264114" y="431798"/>
            <a:ext cx="11927887" cy="935721"/>
          </a:xfrm>
          <a:prstGeom prst="rect">
            <a:avLst/>
          </a:prstGeom>
        </p:spPr>
        <p:txBody>
          <a:bodyPr/>
          <a:lstStyle>
            <a:lvl1pPr algn="ctr"/>
          </a:lstStyle>
          <a:p>
            <a:pPr/>
            <a:r>
              <a:t>P4 and eBPF</a:t>
            </a:r>
          </a:p>
        </p:txBody>
      </p:sp>
      <p:sp>
        <p:nvSpPr>
          <p:cNvPr id="1895" name="There are a bunch of projects working on the interoperability between P4 and eBPF"/>
          <p:cNvSpPr txBox="1"/>
          <p:nvPr/>
        </p:nvSpPr>
        <p:spPr>
          <a:xfrm>
            <a:off x="1746272" y="1683115"/>
            <a:ext cx="8699456"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There are a bunch of projects working on the interoperability between P4 and eBPF</a:t>
            </a:r>
          </a:p>
        </p:txBody>
      </p:sp>
      <p:sp>
        <p:nvSpPr>
          <p:cNvPr id="1896" name="p4c-ebpf…"/>
          <p:cNvSpPr txBox="1"/>
          <p:nvPr/>
        </p:nvSpPr>
        <p:spPr>
          <a:xfrm>
            <a:off x="2370207" y="2077452"/>
            <a:ext cx="1222362" cy="929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marL="228600" indent="-228600">
              <a:buSzPct val="100000"/>
              <a:buChar char="•"/>
            </a:pPr>
            <a:r>
              <a:t>p4c-ebpf</a:t>
            </a:r>
          </a:p>
          <a:p>
            <a:pPr marL="228600" indent="-228600">
              <a:buSzPct val="100000"/>
              <a:buChar char="•"/>
            </a:pPr>
            <a:r>
              <a:t>p4c-xdp</a:t>
            </a:r>
          </a:p>
          <a:p>
            <a:pPr marL="228600" indent="-228600">
              <a:buSzPct val="100000"/>
              <a:buChar char="•"/>
            </a:pPr>
            <a:r>
              <a:t>p4c-ubpf</a:t>
            </a:r>
          </a:p>
        </p:txBody>
      </p:sp>
      <p:sp>
        <p:nvSpPr>
          <p:cNvPr id="1897" name="P4 is more restricted than eBPF but it guarantees a better portability and security"/>
          <p:cNvSpPr txBox="1"/>
          <p:nvPr/>
        </p:nvSpPr>
        <p:spPr>
          <a:xfrm>
            <a:off x="1746272" y="3773064"/>
            <a:ext cx="8699456"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P4 is more restricted than eBPF but it guarantees a better portability and security</a:t>
            </a:r>
          </a:p>
        </p:txBody>
      </p:sp>
      <p:sp>
        <p:nvSpPr>
          <p:cNvPr id="1898" name="eBPF is more flexible than P4 so cross compile eBPF to P4 is more challenging"/>
          <p:cNvSpPr txBox="1"/>
          <p:nvPr/>
        </p:nvSpPr>
        <p:spPr>
          <a:xfrm>
            <a:off x="1746272" y="4170696"/>
            <a:ext cx="8699456"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eBPF is more flexible than P4 so cross compile eBPF to P4 is more challenging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0"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01"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02" name="Titolo 10"/>
          <p:cNvSpPr txBox="1"/>
          <p:nvPr>
            <p:ph type="title"/>
          </p:nvPr>
        </p:nvSpPr>
        <p:spPr>
          <a:xfrm>
            <a:off x="132057" y="2668042"/>
            <a:ext cx="11927886" cy="1521916"/>
          </a:xfrm>
          <a:prstGeom prst="rect">
            <a:avLst/>
          </a:prstGeom>
        </p:spPr>
        <p:txBody>
          <a:bodyPr/>
          <a:lstStyle>
            <a:lvl1pPr algn="ctr">
              <a:defRPr sz="8000"/>
            </a:lvl1pPr>
          </a:lstStyle>
          <a:p>
            <a:pPr/>
            <a:r>
              <a:t>IPDK</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4"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05"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06" name="Titolo 10"/>
          <p:cNvSpPr txBox="1"/>
          <p:nvPr>
            <p:ph type="title"/>
          </p:nvPr>
        </p:nvSpPr>
        <p:spPr>
          <a:xfrm>
            <a:off x="264114" y="431798"/>
            <a:ext cx="11927887" cy="935721"/>
          </a:xfrm>
          <a:prstGeom prst="rect">
            <a:avLst/>
          </a:prstGeom>
        </p:spPr>
        <p:txBody>
          <a:bodyPr/>
          <a:lstStyle>
            <a:lvl1pPr algn="ctr"/>
          </a:lstStyle>
          <a:p>
            <a:pPr/>
            <a:r>
              <a:t>What is?</a:t>
            </a:r>
          </a:p>
        </p:txBody>
      </p:sp>
      <p:sp>
        <p:nvSpPr>
          <p:cNvPr id="1907" name="Target Agnostic Open-Source Development Kit which runs on CPU, IPU, DPU, DPDK"/>
          <p:cNvSpPr txBox="1"/>
          <p:nvPr/>
        </p:nvSpPr>
        <p:spPr>
          <a:xfrm>
            <a:off x="1746272" y="1683114"/>
            <a:ext cx="8963571"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Target Agnostic Open-Source Development Kit which runs on CPU, IPU, DPU, DPDK</a:t>
            </a:r>
          </a:p>
        </p:txBody>
      </p:sp>
      <p:sp>
        <p:nvSpPr>
          <p:cNvPr id="1908" name="It creates an abstraction layer between the target and the implementation to offload"/>
          <p:cNvSpPr txBox="1"/>
          <p:nvPr/>
        </p:nvSpPr>
        <p:spPr>
          <a:xfrm>
            <a:off x="1746272" y="2032669"/>
            <a:ext cx="8963571" cy="37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It creates an abstraction layer between the target and the implementation to offload</a:t>
            </a:r>
          </a:p>
        </p:txBody>
      </p:sp>
      <p:pic>
        <p:nvPicPr>
          <p:cNvPr id="1909" name="ipdk-layers.png" descr="ipdk-layers.png"/>
          <p:cNvPicPr>
            <a:picLocks noChangeAspect="1"/>
          </p:cNvPicPr>
          <p:nvPr/>
        </p:nvPicPr>
        <p:blipFill>
          <a:blip r:embed="rId2">
            <a:extLst/>
          </a:blip>
          <a:stretch>
            <a:fillRect/>
          </a:stretch>
        </p:blipFill>
        <p:spPr>
          <a:xfrm>
            <a:off x="3925163" y="2730250"/>
            <a:ext cx="4605789" cy="29557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1"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12"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13" name="Titolo 10"/>
          <p:cNvSpPr txBox="1"/>
          <p:nvPr>
            <p:ph type="title"/>
          </p:nvPr>
        </p:nvSpPr>
        <p:spPr>
          <a:xfrm>
            <a:off x="264114" y="431798"/>
            <a:ext cx="11927887" cy="935721"/>
          </a:xfrm>
          <a:prstGeom prst="rect">
            <a:avLst/>
          </a:prstGeom>
        </p:spPr>
        <p:txBody>
          <a:bodyPr/>
          <a:lstStyle>
            <a:lvl1pPr algn="ctr"/>
          </a:lstStyle>
          <a:p>
            <a:pPr/>
            <a:r>
              <a:t>What is?</a:t>
            </a:r>
          </a:p>
        </p:txBody>
      </p:sp>
      <p:sp>
        <p:nvSpPr>
          <p:cNvPr id="1914" name="It provides us with a good number of recipe ready to use to build Virtual Networking and Virtual Storage"/>
          <p:cNvSpPr txBox="1"/>
          <p:nvPr/>
        </p:nvSpPr>
        <p:spPr>
          <a:xfrm>
            <a:off x="1746272" y="1543414"/>
            <a:ext cx="8963571"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It provides us with a good number of recipe ready to use to build Virtual Networking and Virtual Storage</a:t>
            </a:r>
          </a:p>
        </p:txBody>
      </p:sp>
      <p:sp>
        <p:nvSpPr>
          <p:cNvPr id="1915" name="In the Development Kit we can find some CLIs which help us to perform common action like create interfaces, add/remove rules and manage the target"/>
          <p:cNvSpPr txBox="1"/>
          <p:nvPr/>
        </p:nvSpPr>
        <p:spPr>
          <a:xfrm>
            <a:off x="1746272" y="2369551"/>
            <a:ext cx="8963571"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In the Development Kit we can find some CLIs which help us to perform common action like create interfaces, add/remove rules and manage the target</a:t>
            </a:r>
          </a:p>
        </p:txBody>
      </p:sp>
      <p:sp>
        <p:nvSpPr>
          <p:cNvPr id="1916" name="Currently only virtio-net is the virtual networking device while there are 3 different virtual storage devices:…"/>
          <p:cNvSpPr txBox="1"/>
          <p:nvPr/>
        </p:nvSpPr>
        <p:spPr>
          <a:xfrm>
            <a:off x="1746272" y="3093901"/>
            <a:ext cx="8963571" cy="1488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r>
              <a:t>Currently only </a:t>
            </a:r>
            <a:r>
              <a:rPr i="1"/>
              <a:t>virtio-net </a:t>
            </a:r>
            <a:r>
              <a:t>is the virtual networking device while there are 3 different virtual storage devices:</a:t>
            </a:r>
          </a:p>
          <a:p>
            <a:pPr lvl="1" marL="561473" indent="-180473">
              <a:buSzPct val="100000"/>
              <a:buChar char="•"/>
            </a:pPr>
            <a:r>
              <a:t>virtio-blk</a:t>
            </a:r>
          </a:p>
          <a:p>
            <a:pPr lvl="1" marL="561473" indent="-180473">
              <a:buSzPct val="100000"/>
              <a:buChar char="•"/>
            </a:pPr>
            <a:r>
              <a:t>virtio-scsi</a:t>
            </a:r>
          </a:p>
          <a:p>
            <a:pPr lvl="1" marL="561473" indent="-180473">
              <a:buSzPct val="100000"/>
              <a:buChar char="•"/>
            </a:pPr>
            <a:r>
              <a:t>NVMe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19"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20" name="Titolo 10"/>
          <p:cNvSpPr txBox="1"/>
          <p:nvPr>
            <p:ph type="title"/>
          </p:nvPr>
        </p:nvSpPr>
        <p:spPr>
          <a:xfrm>
            <a:off x="264114" y="431798"/>
            <a:ext cx="11927887" cy="935721"/>
          </a:xfrm>
          <a:prstGeom prst="rect">
            <a:avLst/>
          </a:prstGeom>
        </p:spPr>
        <p:txBody>
          <a:bodyPr/>
          <a:lstStyle>
            <a:lvl1pPr algn="ctr"/>
          </a:lstStyle>
          <a:p>
            <a:pPr/>
            <a:r>
              <a:t>Virtual Networking</a:t>
            </a:r>
          </a:p>
        </p:txBody>
      </p:sp>
      <p:pic>
        <p:nvPicPr>
          <p:cNvPr id="1921" name="vn-iaas.png" descr="vn-iaas.png"/>
          <p:cNvPicPr>
            <a:picLocks noChangeAspect="1"/>
          </p:cNvPicPr>
          <p:nvPr/>
        </p:nvPicPr>
        <p:blipFill>
          <a:blip r:embed="rId2">
            <a:extLst/>
          </a:blip>
          <a:stretch>
            <a:fillRect/>
          </a:stretch>
        </p:blipFill>
        <p:spPr>
          <a:xfrm>
            <a:off x="1346139" y="1148511"/>
            <a:ext cx="9499722" cy="456097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3"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24"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25" name="Titolo 10"/>
          <p:cNvSpPr txBox="1"/>
          <p:nvPr>
            <p:ph type="title"/>
          </p:nvPr>
        </p:nvSpPr>
        <p:spPr>
          <a:xfrm>
            <a:off x="264114" y="431798"/>
            <a:ext cx="11927887" cy="935721"/>
          </a:xfrm>
          <a:prstGeom prst="rect">
            <a:avLst/>
          </a:prstGeom>
        </p:spPr>
        <p:txBody>
          <a:bodyPr/>
          <a:lstStyle>
            <a:lvl1pPr algn="ctr"/>
          </a:lstStyle>
          <a:p>
            <a:pPr/>
            <a:r>
              <a:t>Virtual Storage</a:t>
            </a:r>
          </a:p>
        </p:txBody>
      </p:sp>
      <p:pic>
        <p:nvPicPr>
          <p:cNvPr id="1926" name="vs-iaas.png" descr="vs-iaas.png"/>
          <p:cNvPicPr>
            <a:picLocks noChangeAspect="1"/>
          </p:cNvPicPr>
          <p:nvPr/>
        </p:nvPicPr>
        <p:blipFill>
          <a:blip r:embed="rId2">
            <a:extLst/>
          </a:blip>
          <a:stretch>
            <a:fillRect/>
          </a:stretch>
        </p:blipFill>
        <p:spPr>
          <a:xfrm>
            <a:off x="971754" y="1278312"/>
            <a:ext cx="10248492" cy="430137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8"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29"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30" name="Titolo 10"/>
          <p:cNvSpPr txBox="1"/>
          <p:nvPr>
            <p:ph type="title"/>
          </p:nvPr>
        </p:nvSpPr>
        <p:spPr>
          <a:xfrm>
            <a:off x="264114" y="431798"/>
            <a:ext cx="11927887" cy="935721"/>
          </a:xfrm>
          <a:prstGeom prst="rect">
            <a:avLst/>
          </a:prstGeom>
        </p:spPr>
        <p:txBody>
          <a:bodyPr/>
          <a:lstStyle>
            <a:lvl1pPr algn="ctr"/>
          </a:lstStyle>
          <a:p>
            <a:pPr/>
            <a:r>
              <a:t>Internals</a:t>
            </a:r>
          </a:p>
        </p:txBody>
      </p:sp>
      <p:pic>
        <p:nvPicPr>
          <p:cNvPr id="1931" name="infrap4d.png" descr="infrap4d.png"/>
          <p:cNvPicPr>
            <a:picLocks noChangeAspect="1"/>
          </p:cNvPicPr>
          <p:nvPr/>
        </p:nvPicPr>
        <p:blipFill>
          <a:blip r:embed="rId2">
            <a:extLst/>
          </a:blip>
          <a:stretch>
            <a:fillRect/>
          </a:stretch>
        </p:blipFill>
        <p:spPr>
          <a:xfrm>
            <a:off x="3584035" y="2454930"/>
            <a:ext cx="5288045" cy="2766383"/>
          </a:xfrm>
          <a:prstGeom prst="rect">
            <a:avLst/>
          </a:prstGeom>
          <a:ln w="12700">
            <a:miter lim="400000"/>
          </a:ln>
        </p:spPr>
      </p:pic>
      <p:sp>
        <p:nvSpPr>
          <p:cNvPr id="1932" name="The main process is infrap4d (Stratum) which wraps some gRPC servers to manage the target"/>
          <p:cNvSpPr txBox="1"/>
          <p:nvPr/>
        </p:nvSpPr>
        <p:spPr>
          <a:xfrm>
            <a:off x="1055116" y="1336888"/>
            <a:ext cx="1034588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The main process is infrap4d (Stratum) which wraps some gRPC servers to manage the target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4"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35"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36" name="Titolo 10"/>
          <p:cNvSpPr txBox="1"/>
          <p:nvPr>
            <p:ph type="title"/>
          </p:nvPr>
        </p:nvSpPr>
        <p:spPr>
          <a:xfrm>
            <a:off x="264114" y="431798"/>
            <a:ext cx="11927887" cy="935721"/>
          </a:xfrm>
          <a:prstGeom prst="rect">
            <a:avLst/>
          </a:prstGeom>
        </p:spPr>
        <p:txBody>
          <a:bodyPr/>
          <a:lstStyle>
            <a:lvl1pPr algn="ctr"/>
          </a:lstStyle>
          <a:p>
            <a:pPr/>
            <a:r>
              <a:t>Internals</a:t>
            </a:r>
          </a:p>
        </p:txBody>
      </p:sp>
      <p:sp>
        <p:nvSpPr>
          <p:cNvPr id="1937" name="We always find 2 gRPC servers in the offloaded solution, in each target:…"/>
          <p:cNvSpPr txBox="1"/>
          <p:nvPr/>
        </p:nvSpPr>
        <p:spPr>
          <a:xfrm>
            <a:off x="1055116" y="1336888"/>
            <a:ext cx="10345883" cy="484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We always find 2 gRPC servers in the offloaded solution, in each target:</a:t>
            </a:r>
          </a:p>
          <a:p>
            <a:pPr lvl="1" marL="561473" indent="-180473">
              <a:buSzPct val="100000"/>
              <a:buChar char="•"/>
            </a:pPr>
            <a:r>
              <a:rPr b="1"/>
              <a:t>P4Runtime</a:t>
            </a:r>
            <a:r>
              <a:t>: queryable by ovs-p4rt CLI to manage the data plane</a:t>
            </a:r>
          </a:p>
          <a:p>
            <a:pPr lvl="1" marL="561473" indent="-180473">
              <a:buSzPct val="100000"/>
              <a:buChar char="•"/>
            </a:pPr>
            <a:r>
              <a:rPr b="1"/>
              <a:t>gNMI</a:t>
            </a:r>
            <a:r>
              <a:t>: gRPC Network Management Interface to manage the network configuration like vPorts</a:t>
            </a:r>
          </a:p>
          <a:p>
            <a:pPr/>
          </a:p>
          <a:p>
            <a:pPr/>
            <a:r>
              <a:t>Each target may have additional servers, for example DPDK includes ovs-p4rt that is used to add/modify/delete P4 forwarding table’s entries.</a:t>
            </a:r>
          </a:p>
          <a:p>
            <a:pPr/>
          </a:p>
          <a:p>
            <a:pPr/>
            <a:r>
              <a:t>There are other components:</a:t>
            </a:r>
          </a:p>
          <a:p>
            <a:pPr lvl="1" marL="561473" indent="-180473">
              <a:buSzPct val="100000"/>
              <a:buChar char="•"/>
            </a:pPr>
            <a:r>
              <a:rPr b="1"/>
              <a:t>TDI - Table Driven Interface</a:t>
            </a:r>
            <a:r>
              <a:t>: Set of APIs that enable configuration and management of P4 programmable devices. Each device can choose to use its own backends. Stratum uses this interface to talk to the target-specific driver</a:t>
            </a:r>
          </a:p>
          <a:p>
            <a:pPr/>
          </a:p>
          <a:p>
            <a:pPr lvl="1" marL="561473" indent="-180473">
              <a:buSzPct val="100000"/>
              <a:buChar char="•"/>
            </a:pPr>
            <a:r>
              <a:rPr b="1"/>
              <a:t>krnlmon - Kernel Monitor</a:t>
            </a:r>
            <a:r>
              <a:t>: receives RFC 3549 messages from the Linux Kernel over a Netlink socket when changes are made to the kernel networking data structures</a:t>
            </a:r>
          </a:p>
          <a:p>
            <a:pPr/>
          </a:p>
          <a:p>
            <a:pPr lvl="1" marL="561473" indent="-180473">
              <a:buSzPct val="100000"/>
              <a:buChar char="•"/>
            </a:pPr>
            <a:r>
              <a:rPr b="1"/>
              <a:t>SAI - Swtich Abstraction Interface</a:t>
            </a:r>
            <a:r>
              <a:t>: Switch Abstraction Interface (SAI) defines a vendor-independent interface for switching ASICs.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9"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40"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41" name="Titolo 10"/>
          <p:cNvSpPr txBox="1"/>
          <p:nvPr>
            <p:ph type="title"/>
          </p:nvPr>
        </p:nvSpPr>
        <p:spPr>
          <a:xfrm>
            <a:off x="264114" y="431798"/>
            <a:ext cx="11927887" cy="935721"/>
          </a:xfrm>
          <a:prstGeom prst="rect">
            <a:avLst/>
          </a:prstGeom>
        </p:spPr>
        <p:txBody>
          <a:bodyPr/>
          <a:lstStyle>
            <a:lvl1pPr algn="ctr"/>
          </a:lstStyle>
          <a:p>
            <a:pPr/>
            <a:r>
              <a:t>Example</a:t>
            </a:r>
          </a:p>
        </p:txBody>
      </p:sp>
      <p:pic>
        <p:nvPicPr>
          <p:cNvPr id="1942" name="IPDK schema.png" descr="IPDK schema.png"/>
          <p:cNvPicPr>
            <a:picLocks noChangeAspect="1"/>
          </p:cNvPicPr>
          <p:nvPr/>
        </p:nvPicPr>
        <p:blipFill>
          <a:blip r:embed="rId2">
            <a:extLst/>
          </a:blip>
          <a:stretch>
            <a:fillRect/>
          </a:stretch>
        </p:blipFill>
        <p:spPr>
          <a:xfrm>
            <a:off x="6102225" y="1059715"/>
            <a:ext cx="5312496" cy="4738570"/>
          </a:xfrm>
          <a:prstGeom prst="rect">
            <a:avLst/>
          </a:prstGeom>
          <a:ln w="12700">
            <a:miter lim="400000"/>
          </a:ln>
        </p:spPr>
      </p:pic>
      <p:sp>
        <p:nvSpPr>
          <p:cNvPr id="1943" name="The example will show:…"/>
          <p:cNvSpPr txBox="1"/>
          <p:nvPr/>
        </p:nvSpPr>
        <p:spPr>
          <a:xfrm>
            <a:off x="577338" y="2265679"/>
            <a:ext cx="5312496"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example will show:</a:t>
            </a:r>
          </a:p>
          <a:p>
            <a:pPr lvl="1" marL="561473" indent="-180473">
              <a:buSzPct val="100000"/>
              <a:buChar char="•"/>
            </a:pPr>
            <a:r>
              <a:t>A P4 program to perform IPv4 forwarding</a:t>
            </a:r>
          </a:p>
          <a:p>
            <a:pPr lvl="1" marL="561473" indent="-180473">
              <a:buSzPct val="100000"/>
              <a:buChar char="•"/>
            </a:pPr>
            <a:r>
              <a:t>Infrap4d running</a:t>
            </a:r>
          </a:p>
          <a:p>
            <a:pPr lvl="1" marL="561473" indent="-180473">
              <a:buSzPct val="100000"/>
              <a:buChar char="•"/>
            </a:pPr>
            <a:r>
              <a:t>How to create vPorts with gNMI CLI</a:t>
            </a:r>
          </a:p>
          <a:p>
            <a:pPr lvl="1" marL="561473" indent="-180473">
              <a:buSzPct val="100000"/>
              <a:buChar char="•"/>
            </a:pPr>
            <a:r>
              <a:t>How to create forwarding rules using p4rt-clt CLI</a:t>
            </a:r>
          </a:p>
          <a:p>
            <a:pPr lvl="1" marL="561473" indent="-180473">
              <a:buSzPct val="100000"/>
              <a:buChar char="•"/>
            </a:pPr>
            <a:r>
              <a:t>How to send packets in a test environment with scapy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9" name="Down Arrow 7"/>
          <p:cNvSpPr/>
          <p:nvPr/>
        </p:nvSpPr>
        <p:spPr>
          <a:xfrm rot="16200000">
            <a:off x="800100" y="1491343"/>
            <a:ext cx="3333749" cy="3499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9" rIns="45719" anchor="ctr"/>
          <a:lstStyle/>
          <a:p>
            <a:pPr algn="ctr">
              <a:defRPr>
                <a:solidFill>
                  <a:srgbClr val="FFFFFF"/>
                </a:solidFill>
              </a:defRPr>
            </a:pPr>
          </a:p>
        </p:txBody>
      </p:sp>
      <p:pic>
        <p:nvPicPr>
          <p:cNvPr id="1840" name="Immagine 2" descr="Immagine 2"/>
          <p:cNvPicPr>
            <a:picLocks noChangeAspect="1"/>
          </p:cNvPicPr>
          <p:nvPr/>
        </p:nvPicPr>
        <p:blipFill>
          <a:blip r:embed="rId2">
            <a:extLst/>
          </a:blip>
          <a:stretch>
            <a:fillRect/>
          </a:stretch>
        </p:blipFill>
        <p:spPr>
          <a:xfrm>
            <a:off x="4527803" y="1571050"/>
            <a:ext cx="7272692" cy="3472708"/>
          </a:xfrm>
          <a:prstGeom prst="rect">
            <a:avLst/>
          </a:prstGeom>
          <a:ln w="12700">
            <a:miter lim="400000"/>
          </a:ln>
        </p:spPr>
      </p:pic>
      <p:sp>
        <p:nvSpPr>
          <p:cNvPr id="1841" name="Titolo 7"/>
          <p:cNvSpPr txBox="1"/>
          <p:nvPr>
            <p:ph type="title"/>
          </p:nvPr>
        </p:nvSpPr>
        <p:spPr>
          <a:xfrm>
            <a:off x="4250816" y="251252"/>
            <a:ext cx="3690369" cy="627523"/>
          </a:xfrm>
          <a:prstGeom prst="rect">
            <a:avLst/>
          </a:prstGeom>
        </p:spPr>
        <p:txBody>
          <a:bodyPr/>
          <a:lstStyle>
            <a:lvl1pPr defTabSz="740663">
              <a:defRPr sz="3564"/>
            </a:lvl1pPr>
          </a:lstStyle>
          <a:p>
            <a:pPr/>
            <a:r>
              <a:t>Introduction</a:t>
            </a:r>
          </a:p>
        </p:txBody>
      </p:sp>
      <p:sp>
        <p:nvSpPr>
          <p:cNvPr id="1842" name="Titolo 7"/>
          <p:cNvSpPr txBox="1"/>
          <p:nvPr/>
        </p:nvSpPr>
        <p:spPr>
          <a:xfrm>
            <a:off x="1071902" y="2805535"/>
            <a:ext cx="2492478" cy="13004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defRPr sz="2800">
                <a:solidFill>
                  <a:srgbClr val="FFFFFF"/>
                </a:solidFill>
                <a:latin typeface="Poppins Medium"/>
                <a:ea typeface="Poppins Medium"/>
                <a:cs typeface="Poppins Medium"/>
                <a:sym typeface="Poppins Medium"/>
              </a:defRPr>
            </a:lvl1pPr>
          </a:lstStyle>
          <a:p>
            <a:pPr/>
            <a:r>
              <a:t>CLASSIC DATA CENTER</a:t>
            </a:r>
          </a:p>
        </p:txBody>
      </p:sp>
      <p:sp>
        <p:nvSpPr>
          <p:cNvPr id="1843" name="CasellaDiTesto 11"/>
          <p:cNvSpPr txBox="1"/>
          <p:nvPr/>
        </p:nvSpPr>
        <p:spPr>
          <a:xfrm>
            <a:off x="4573523" y="5102283"/>
            <a:ext cx="4621372"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lvl1pPr>
          </a:lstStyle>
          <a:p>
            <a:pPr/>
            <a:r>
              <a:t>[1] https://community.intel.com/t5/Blogs/Tech-Innovation/Data-Center/The-IPU-A-New-Strategic-Resource-for-Cloud-Service-Providers</a:t>
            </a:r>
          </a:p>
        </p:txBody>
      </p:sp>
      <p:sp>
        <p:nvSpPr>
          <p:cNvPr id="1844"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45"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7" name="Titolo 1"/>
          <p:cNvSpPr txBox="1"/>
          <p:nvPr>
            <p:ph type="title"/>
          </p:nvPr>
        </p:nvSpPr>
        <p:spPr>
          <a:xfrm>
            <a:off x="1335423" y="259213"/>
            <a:ext cx="9521153" cy="702817"/>
          </a:xfrm>
          <a:prstGeom prst="rect">
            <a:avLst/>
          </a:prstGeom>
        </p:spPr>
        <p:txBody>
          <a:bodyPr/>
          <a:lstStyle/>
          <a:p>
            <a:pPr algn="ctr" defTabSz="841247">
              <a:defRPr sz="4048"/>
            </a:pPr>
            <a:r>
              <a:t>Intel</a:t>
            </a:r>
            <a:r>
              <a:rPr baseline="29826"/>
              <a:t>©</a:t>
            </a:r>
            <a:r>
              <a:t> Processing Unit</a:t>
            </a:r>
          </a:p>
        </p:txBody>
      </p:sp>
      <p:pic>
        <p:nvPicPr>
          <p:cNvPr id="1848" name="Immagine 9" descr="Immagine 9"/>
          <p:cNvPicPr>
            <a:picLocks noChangeAspect="1"/>
          </p:cNvPicPr>
          <p:nvPr/>
        </p:nvPicPr>
        <p:blipFill>
          <a:blip r:embed="rId2">
            <a:extLst/>
          </a:blip>
          <a:stretch>
            <a:fillRect/>
          </a:stretch>
        </p:blipFill>
        <p:spPr>
          <a:xfrm>
            <a:off x="1772610" y="1213492"/>
            <a:ext cx="8646778" cy="4897291"/>
          </a:xfrm>
          <a:prstGeom prst="rect">
            <a:avLst/>
          </a:prstGeom>
          <a:ln w="12700">
            <a:miter lim="400000"/>
          </a:ln>
        </p:spPr>
      </p:pic>
      <p:sp>
        <p:nvSpPr>
          <p:cNvPr id="1849" name="CasellaDiTesto 10"/>
          <p:cNvSpPr txBox="1"/>
          <p:nvPr/>
        </p:nvSpPr>
        <p:spPr>
          <a:xfrm>
            <a:off x="1818331" y="6110782"/>
            <a:ext cx="4621372"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lvl1pPr>
          </a:lstStyle>
          <a:p>
            <a:pPr/>
            <a:r>
              <a:t>[2] https://community.intel.com/t5/Blogs/Tech-Innovation/Data-Center/The-IPU-A-New-Strategic-Resource-for-Cloud-Service-Providers</a:t>
            </a:r>
          </a:p>
        </p:txBody>
      </p:sp>
      <p:sp>
        <p:nvSpPr>
          <p:cNvPr id="1850"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51"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Titolo 1"/>
          <p:cNvSpPr txBox="1"/>
          <p:nvPr>
            <p:ph type="title"/>
          </p:nvPr>
        </p:nvSpPr>
        <p:spPr>
          <a:xfrm>
            <a:off x="3805489" y="259211"/>
            <a:ext cx="4581018" cy="722526"/>
          </a:xfrm>
          <a:prstGeom prst="rect">
            <a:avLst/>
          </a:prstGeom>
        </p:spPr>
        <p:txBody>
          <a:bodyPr/>
          <a:lstStyle>
            <a:lvl1pPr defTabSz="868680">
              <a:defRPr sz="4180"/>
            </a:lvl1pPr>
          </a:lstStyle>
          <a:p>
            <a:pPr/>
            <a:r>
              <a:t>IPU ≠ SmartNIC</a:t>
            </a:r>
          </a:p>
        </p:txBody>
      </p:sp>
      <p:sp>
        <p:nvSpPr>
          <p:cNvPr id="1854" name="CasellaDiTesto 6"/>
          <p:cNvSpPr txBox="1"/>
          <p:nvPr/>
        </p:nvSpPr>
        <p:spPr>
          <a:xfrm>
            <a:off x="1853995" y="1694031"/>
            <a:ext cx="8484009" cy="338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800">
                <a:latin typeface="Palatino"/>
                <a:ea typeface="Palatino"/>
                <a:cs typeface="Palatino"/>
                <a:sym typeface="Palatino"/>
              </a:defRPr>
            </a:lvl1pPr>
          </a:lstStyle>
          <a:p>
            <a:pPr/>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55" name="CasellaDiTesto 7"/>
          <p:cNvSpPr txBox="1"/>
          <p:nvPr/>
        </p:nvSpPr>
        <p:spPr>
          <a:xfrm>
            <a:off x="6752218" y="4540963"/>
            <a:ext cx="3839678"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pPr>
            <a:r>
              <a:t>[3] </a:t>
            </a:r>
            <a:r>
              <a:rPr>
                <a:solidFill>
                  <a:srgbClr val="262626"/>
                </a:solidFill>
                <a:latin typeface="intel-one"/>
                <a:ea typeface="intel-one"/>
                <a:cs typeface="intel-one"/>
                <a:sym typeface="intel-one"/>
              </a:rPr>
              <a:t>IPU Based Cloud Infrastructure White Paper</a:t>
            </a:r>
            <a:endParaRPr>
              <a:solidFill>
                <a:srgbClr val="262626"/>
              </a:solidFill>
              <a:latin typeface="intel-one"/>
              <a:ea typeface="intel-one"/>
              <a:cs typeface="intel-one"/>
              <a:sym typeface="intel-one"/>
            </a:endParaRPr>
          </a:p>
        </p:txBody>
      </p:sp>
      <p:sp>
        <p:nvSpPr>
          <p:cNvPr id="1856"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57"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9" name="Titolo 1"/>
          <p:cNvSpPr txBox="1"/>
          <p:nvPr>
            <p:ph type="title"/>
          </p:nvPr>
        </p:nvSpPr>
        <p:spPr>
          <a:xfrm>
            <a:off x="1335423" y="259213"/>
            <a:ext cx="9521153" cy="702817"/>
          </a:xfrm>
          <a:prstGeom prst="rect">
            <a:avLst/>
          </a:prstGeom>
        </p:spPr>
        <p:txBody>
          <a:bodyPr/>
          <a:lstStyle>
            <a:lvl1pPr algn="ctr" defTabSz="841247">
              <a:defRPr sz="4048"/>
            </a:lvl1pPr>
          </a:lstStyle>
          <a:p>
            <a:pPr/>
            <a:r>
              <a:t>Microservices overhead</a:t>
            </a:r>
          </a:p>
        </p:txBody>
      </p:sp>
      <p:sp>
        <p:nvSpPr>
          <p:cNvPr id="1860" name="CasellaDiTesto 10"/>
          <p:cNvSpPr txBox="1"/>
          <p:nvPr/>
        </p:nvSpPr>
        <p:spPr>
          <a:xfrm>
            <a:off x="1473946" y="5803638"/>
            <a:ext cx="4621373" cy="180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lvl1pPr>
          </a:lstStyle>
          <a:p>
            <a:pPr/>
            <a:r>
              <a:t>[4] https://community.intel.com/t5/Blogs/Tech-Innovation/Data-Center/The-IPU-A-New-Strategic-Resource-for-Cloud-Service-Providers</a:t>
            </a:r>
          </a:p>
        </p:txBody>
      </p:sp>
      <p:pic>
        <p:nvPicPr>
          <p:cNvPr id="1861" name="Immagine 3" descr="Immagine 3"/>
          <p:cNvPicPr>
            <a:picLocks noChangeAspect="1"/>
          </p:cNvPicPr>
          <p:nvPr/>
        </p:nvPicPr>
        <p:blipFill>
          <a:blip r:embed="rId2">
            <a:extLst/>
          </a:blip>
          <a:stretch>
            <a:fillRect/>
          </a:stretch>
        </p:blipFill>
        <p:spPr>
          <a:xfrm>
            <a:off x="1513919" y="1074799"/>
            <a:ext cx="9164161" cy="4708403"/>
          </a:xfrm>
          <a:prstGeom prst="rect">
            <a:avLst/>
          </a:prstGeom>
          <a:ln w="12700">
            <a:miter lim="400000"/>
          </a:ln>
        </p:spPr>
      </p:pic>
      <p:sp>
        <p:nvSpPr>
          <p:cNvPr id="1862"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63"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5" name="Titolo 1"/>
          <p:cNvSpPr txBox="1"/>
          <p:nvPr>
            <p:ph type="title"/>
          </p:nvPr>
        </p:nvSpPr>
        <p:spPr>
          <a:xfrm>
            <a:off x="1335423" y="259213"/>
            <a:ext cx="9521153" cy="702817"/>
          </a:xfrm>
          <a:prstGeom prst="rect">
            <a:avLst/>
          </a:prstGeom>
        </p:spPr>
        <p:txBody>
          <a:bodyPr/>
          <a:lstStyle>
            <a:lvl1pPr algn="ctr" defTabSz="841247">
              <a:defRPr sz="4048"/>
            </a:lvl1pPr>
          </a:lstStyle>
          <a:p>
            <a:pPr/>
            <a:r>
              <a:t>Open vSwitch</a:t>
            </a:r>
          </a:p>
        </p:txBody>
      </p:sp>
      <p:pic>
        <p:nvPicPr>
          <p:cNvPr id="1866" name="Immagine 4" descr="Immagine 4"/>
          <p:cNvPicPr>
            <a:picLocks noChangeAspect="1"/>
          </p:cNvPicPr>
          <p:nvPr/>
        </p:nvPicPr>
        <p:blipFill>
          <a:blip r:embed="rId2">
            <a:extLst/>
          </a:blip>
          <a:stretch>
            <a:fillRect/>
          </a:stretch>
        </p:blipFill>
        <p:spPr>
          <a:xfrm>
            <a:off x="799089" y="1215701"/>
            <a:ext cx="5296911" cy="4426598"/>
          </a:xfrm>
          <a:prstGeom prst="rect">
            <a:avLst/>
          </a:prstGeom>
          <a:ln w="12700">
            <a:miter lim="400000"/>
          </a:ln>
        </p:spPr>
      </p:pic>
      <p:sp>
        <p:nvSpPr>
          <p:cNvPr id="1867" name="CasellaDiTesto 5"/>
          <p:cNvSpPr txBox="1"/>
          <p:nvPr/>
        </p:nvSpPr>
        <p:spPr>
          <a:xfrm>
            <a:off x="6372378" y="1462836"/>
            <a:ext cx="5308463"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p>
          <a:p>
            <a:pPr algn="just"/>
          </a:p>
        </p:txBody>
      </p:sp>
      <p:sp>
        <p:nvSpPr>
          <p:cNvPr id="1868"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69"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1" name="Titolo 1"/>
          <p:cNvSpPr txBox="1"/>
          <p:nvPr>
            <p:ph type="title"/>
          </p:nvPr>
        </p:nvSpPr>
        <p:spPr>
          <a:xfrm>
            <a:off x="2113258" y="179999"/>
            <a:ext cx="7965486" cy="808543"/>
          </a:xfrm>
          <a:prstGeom prst="rect">
            <a:avLst/>
          </a:prstGeom>
        </p:spPr>
        <p:txBody>
          <a:bodyPr/>
          <a:lstStyle>
            <a:lvl1pPr algn="ctr"/>
          </a:lstStyle>
          <a:p>
            <a:pPr/>
            <a:r>
              <a:t>Main Components</a:t>
            </a:r>
          </a:p>
        </p:txBody>
      </p:sp>
      <p:sp>
        <p:nvSpPr>
          <p:cNvPr id="1872" name="CasellaDiTesto 6"/>
          <p:cNvSpPr txBox="1"/>
          <p:nvPr/>
        </p:nvSpPr>
        <p:spPr>
          <a:xfrm>
            <a:off x="377292" y="1166841"/>
            <a:ext cx="11437416" cy="451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b="1" sz="2400">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ovs-appctl, </a:t>
            </a:r>
            <a:r>
              <a:rPr b="0"/>
              <a:t>a utility that sends commands to running Open vSwitch dae- mons. </a:t>
            </a:r>
            <a:endParaRPr>
              <a:latin typeface="SFRM1000"/>
              <a:ea typeface="SFRM1000"/>
              <a:cs typeface="SFRM1000"/>
              <a:sym typeface="SFRM1000"/>
            </a:endParaRPr>
          </a:p>
        </p:txBody>
      </p:sp>
      <p:sp>
        <p:nvSpPr>
          <p:cNvPr id="1873" name="Software Networking"/>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74"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a:spcBef>
                <a:spcPts val="1000"/>
              </a:spcBef>
              <a:defRPr spc="300" sz="800">
                <a:solidFill>
                  <a:srgbClr val="FFFFFF"/>
                </a:solidFill>
              </a:defRPr>
            </a:lvl1pPr>
          </a:lstStyle>
          <a:p>
            <a:pPr/>
            <a:r>
              <a:t>Intel infrastructure Processing Strategy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6" name="Segnaposto testo 4"/>
          <p:cNvSpPr txBox="1"/>
          <p:nvPr>
            <p:ph type="body" sz="quarter" idx="1"/>
          </p:nvPr>
        </p:nvSpPr>
        <p:spPr>
          <a:xfrm>
            <a:off x="3614607" y="6362246"/>
            <a:ext cx="8421869"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77"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878" name="Titolo 10"/>
          <p:cNvSpPr txBox="1"/>
          <p:nvPr>
            <p:ph type="title"/>
          </p:nvPr>
        </p:nvSpPr>
        <p:spPr>
          <a:xfrm>
            <a:off x="132057" y="2668042"/>
            <a:ext cx="11927886" cy="1521916"/>
          </a:xfrm>
          <a:prstGeom prst="rect">
            <a:avLst/>
          </a:prstGeom>
        </p:spPr>
        <p:txBody>
          <a:bodyPr/>
          <a:lstStyle>
            <a:lvl1pPr algn="ctr">
              <a:defRPr sz="8000"/>
            </a:lvl1pPr>
          </a:lstStyle>
          <a:p>
            <a:pPr/>
            <a:r>
              <a:t>P4 Programming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0"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881" name="Segnaposto testo 5"/>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882" name="Titolo 10"/>
          <p:cNvSpPr txBox="1"/>
          <p:nvPr>
            <p:ph type="title"/>
          </p:nvPr>
        </p:nvSpPr>
        <p:spPr>
          <a:xfrm>
            <a:off x="264114" y="431798"/>
            <a:ext cx="11927887" cy="935721"/>
          </a:xfrm>
          <a:prstGeom prst="rect">
            <a:avLst/>
          </a:prstGeom>
        </p:spPr>
        <p:txBody>
          <a:bodyPr/>
          <a:lstStyle>
            <a:lvl1pPr algn="ctr"/>
          </a:lstStyle>
          <a:p>
            <a:pPr/>
            <a:r>
              <a:t>Motivation</a:t>
            </a:r>
          </a:p>
        </p:txBody>
      </p:sp>
      <p:sp>
        <p:nvSpPr>
          <p:cNvPr id="1883" name="Domain Specific Language…"/>
          <p:cNvSpPr txBox="1"/>
          <p:nvPr/>
        </p:nvSpPr>
        <p:spPr>
          <a:xfrm>
            <a:off x="1295341" y="1849821"/>
            <a:ext cx="7731680"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000"/>
            </a:pPr>
            <a:r>
              <a:t>Domain Specific Language</a:t>
            </a:r>
          </a:p>
          <a:p>
            <a:pPr marL="180473" indent="-180473">
              <a:buSzPct val="100000"/>
              <a:buChar char="•"/>
              <a:defRPr sz="2000"/>
            </a:pPr>
            <a:r>
              <a:t>Protocol Agnostic Language</a:t>
            </a:r>
          </a:p>
          <a:p>
            <a:pPr marL="180473" indent="-180473">
              <a:buSzPct val="100000"/>
              <a:buChar char="•"/>
              <a:defRPr sz="2000"/>
            </a:pPr>
            <a:r>
              <a:t>Single code base for multiple target</a:t>
            </a:r>
          </a:p>
        </p:txBody>
      </p:sp>
      <p:sp>
        <p:nvSpPr>
          <p:cNvPr id="1884" name="It brings several development improvements and increases maintainability, security and portability."/>
          <p:cNvSpPr txBox="1"/>
          <p:nvPr/>
        </p:nvSpPr>
        <p:spPr>
          <a:xfrm>
            <a:off x="1222072" y="3652701"/>
            <a:ext cx="1001197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It brings several development improvements and increases maintainability, security and portability.</a:t>
            </a:r>
          </a:p>
        </p:txBody>
      </p:sp>
      <p:sp>
        <p:nvSpPr>
          <p:cNvPr id="1885" name="It removes some security issues that come with the non-specific domain languages, like C/C++"/>
          <p:cNvSpPr txBox="1"/>
          <p:nvPr/>
        </p:nvSpPr>
        <p:spPr>
          <a:xfrm>
            <a:off x="1222072" y="4124404"/>
            <a:ext cx="1001197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It removes some security issues that come with the non-specific domain languages, like C/C++</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